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6" r:id="rId4"/>
    <p:sldMasterId id="2147483671" r:id="rId5"/>
    <p:sldMasterId id="2147483677" r:id="rId6"/>
  </p:sldMasterIdLst>
  <p:notesMasterIdLst>
    <p:notesMasterId r:id="rId80"/>
  </p:notesMasterIdLst>
  <p:handoutMasterIdLst>
    <p:handoutMasterId r:id="rId81"/>
  </p:handoutMasterIdLst>
  <p:sldIdLst>
    <p:sldId id="256" r:id="rId7"/>
    <p:sldId id="833" r:id="rId8"/>
    <p:sldId id="834" r:id="rId9"/>
    <p:sldId id="849" r:id="rId10"/>
    <p:sldId id="845" r:id="rId11"/>
    <p:sldId id="850" r:id="rId12"/>
    <p:sldId id="847" r:id="rId13"/>
    <p:sldId id="851" r:id="rId14"/>
    <p:sldId id="854" r:id="rId15"/>
    <p:sldId id="882" r:id="rId16"/>
    <p:sldId id="840" r:id="rId17"/>
    <p:sldId id="853" r:id="rId18"/>
    <p:sldId id="5060" r:id="rId19"/>
    <p:sldId id="883" r:id="rId20"/>
    <p:sldId id="835" r:id="rId21"/>
    <p:sldId id="846" r:id="rId22"/>
    <p:sldId id="5055" r:id="rId23"/>
    <p:sldId id="884" r:id="rId24"/>
    <p:sldId id="836" r:id="rId25"/>
    <p:sldId id="856" r:id="rId26"/>
    <p:sldId id="858" r:id="rId27"/>
    <p:sldId id="874" r:id="rId28"/>
    <p:sldId id="863" r:id="rId29"/>
    <p:sldId id="859" r:id="rId30"/>
    <p:sldId id="284" r:id="rId31"/>
    <p:sldId id="296" r:id="rId32"/>
    <p:sldId id="294" r:id="rId33"/>
    <p:sldId id="861" r:id="rId34"/>
    <p:sldId id="864" r:id="rId35"/>
    <p:sldId id="862" r:id="rId36"/>
    <p:sldId id="865" r:id="rId37"/>
    <p:sldId id="866" r:id="rId38"/>
    <p:sldId id="867" r:id="rId39"/>
    <p:sldId id="868" r:id="rId40"/>
    <p:sldId id="869" r:id="rId41"/>
    <p:sldId id="870" r:id="rId42"/>
    <p:sldId id="871" r:id="rId43"/>
    <p:sldId id="872" r:id="rId44"/>
    <p:sldId id="848" r:id="rId45"/>
    <p:sldId id="805" r:id="rId46"/>
    <p:sldId id="878" r:id="rId47"/>
    <p:sldId id="875" r:id="rId48"/>
    <p:sldId id="852" r:id="rId49"/>
    <p:sldId id="879" r:id="rId50"/>
    <p:sldId id="876" r:id="rId51"/>
    <p:sldId id="880" r:id="rId52"/>
    <p:sldId id="855" r:id="rId53"/>
    <p:sldId id="881" r:id="rId54"/>
    <p:sldId id="5056" r:id="rId55"/>
    <p:sldId id="5061" r:id="rId56"/>
    <p:sldId id="5065" r:id="rId57"/>
    <p:sldId id="5066" r:id="rId58"/>
    <p:sldId id="5063" r:id="rId59"/>
    <p:sldId id="5067" r:id="rId60"/>
    <p:sldId id="5072" r:id="rId61"/>
    <p:sldId id="5069" r:id="rId62"/>
    <p:sldId id="5068" r:id="rId63"/>
    <p:sldId id="5070" r:id="rId64"/>
    <p:sldId id="885" r:id="rId65"/>
    <p:sldId id="837" r:id="rId66"/>
    <p:sldId id="839" r:id="rId67"/>
    <p:sldId id="841" r:id="rId68"/>
    <p:sldId id="842" r:id="rId69"/>
    <p:sldId id="5057" r:id="rId70"/>
    <p:sldId id="5062" r:id="rId71"/>
    <p:sldId id="886" r:id="rId72"/>
    <p:sldId id="843" r:id="rId73"/>
    <p:sldId id="5058" r:id="rId74"/>
    <p:sldId id="887" r:id="rId75"/>
    <p:sldId id="844" r:id="rId76"/>
    <p:sldId id="5054" r:id="rId77"/>
    <p:sldId id="5059" r:id="rId78"/>
    <p:sldId id="267" r:id="rId79"/>
  </p:sldIdLst>
  <p:sldSz cx="13817600" cy="7772400"/>
  <p:notesSz cx="6950075" cy="9236075"/>
  <p:defaultTextStyle>
    <a:defPPr>
      <a:defRPr lang="en-US"/>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B98888-6CF5-4380-8B69-98C63694EA3F}">
          <p14:sldIdLst>
            <p14:sldId id="256"/>
            <p14:sldId id="833"/>
            <p14:sldId id="834"/>
            <p14:sldId id="849"/>
            <p14:sldId id="845"/>
            <p14:sldId id="850"/>
            <p14:sldId id="847"/>
            <p14:sldId id="851"/>
            <p14:sldId id="854"/>
            <p14:sldId id="882"/>
            <p14:sldId id="840"/>
            <p14:sldId id="853"/>
            <p14:sldId id="5060"/>
            <p14:sldId id="883"/>
            <p14:sldId id="835"/>
            <p14:sldId id="846"/>
            <p14:sldId id="5055"/>
            <p14:sldId id="884"/>
            <p14:sldId id="836"/>
            <p14:sldId id="856"/>
            <p14:sldId id="858"/>
            <p14:sldId id="874"/>
            <p14:sldId id="863"/>
            <p14:sldId id="859"/>
            <p14:sldId id="284"/>
            <p14:sldId id="296"/>
            <p14:sldId id="294"/>
            <p14:sldId id="861"/>
            <p14:sldId id="864"/>
            <p14:sldId id="862"/>
            <p14:sldId id="865"/>
            <p14:sldId id="866"/>
            <p14:sldId id="867"/>
            <p14:sldId id="868"/>
            <p14:sldId id="869"/>
            <p14:sldId id="870"/>
            <p14:sldId id="871"/>
            <p14:sldId id="872"/>
            <p14:sldId id="848"/>
            <p14:sldId id="805"/>
            <p14:sldId id="878"/>
            <p14:sldId id="875"/>
            <p14:sldId id="852"/>
            <p14:sldId id="879"/>
            <p14:sldId id="876"/>
            <p14:sldId id="880"/>
            <p14:sldId id="855"/>
            <p14:sldId id="881"/>
            <p14:sldId id="5056"/>
            <p14:sldId id="5061"/>
            <p14:sldId id="5065"/>
            <p14:sldId id="5066"/>
            <p14:sldId id="5063"/>
            <p14:sldId id="5067"/>
            <p14:sldId id="5072"/>
            <p14:sldId id="5069"/>
            <p14:sldId id="5068"/>
            <p14:sldId id="5070"/>
            <p14:sldId id="885"/>
            <p14:sldId id="837"/>
            <p14:sldId id="839"/>
            <p14:sldId id="841"/>
            <p14:sldId id="842"/>
            <p14:sldId id="5057"/>
            <p14:sldId id="5062"/>
            <p14:sldId id="886"/>
            <p14:sldId id="843"/>
            <p14:sldId id="5058"/>
            <p14:sldId id="887"/>
            <p14:sldId id="844"/>
            <p14:sldId id="5054"/>
            <p14:sldId id="5059"/>
            <p14:sldId id="267"/>
          </p14:sldIdLst>
        </p14:section>
      </p14:sectionLst>
    </p:ext>
    <p:ext uri="{EFAFB233-063F-42B5-8137-9DF3F51BA10A}">
      <p15:sldGuideLst xmlns:p15="http://schemas.microsoft.com/office/powerpoint/2012/main">
        <p15:guide id="1" orient="horz" pos="2256" userDrawn="1">
          <p15:clr>
            <a:srgbClr val="A4A3A4"/>
          </p15:clr>
        </p15:guide>
        <p15:guide id="2" orient="horz" pos="960" userDrawn="1">
          <p15:clr>
            <a:srgbClr val="A4A3A4"/>
          </p15:clr>
        </p15:guide>
        <p15:guide id="3" pos="8374" userDrawn="1">
          <p15:clr>
            <a:srgbClr val="A4A3A4"/>
          </p15:clr>
        </p15:guide>
        <p15:guide id="4" pos="593"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guide id="3" orient="horz" pos="2841" userDrawn="1">
          <p15:clr>
            <a:srgbClr val="A4A3A4"/>
          </p15:clr>
        </p15:guide>
        <p15:guide id="4" pos="2121" userDrawn="1">
          <p15:clr>
            <a:srgbClr val="A4A3A4"/>
          </p15:clr>
        </p15:guide>
        <p15:guide id="5" orient="horz" pos="2962" userDrawn="1">
          <p15:clr>
            <a:srgbClr val="A4A3A4"/>
          </p15:clr>
        </p15:guide>
        <p15:guide id="6" orient="horz" pos="2892" userDrawn="1">
          <p15:clr>
            <a:srgbClr val="A4A3A4"/>
          </p15:clr>
        </p15:guide>
        <p15:guide id="7" pos="2241" userDrawn="1">
          <p15:clr>
            <a:srgbClr val="A4A3A4"/>
          </p15:clr>
        </p15:guide>
        <p15:guide id="8" pos="2172" userDrawn="1">
          <p15:clr>
            <a:srgbClr val="A4A3A4"/>
          </p15:clr>
        </p15:guide>
        <p15:guide id="9" orient="horz" pos="2905" userDrawn="1">
          <p15:clr>
            <a:srgbClr val="A4A3A4"/>
          </p15:clr>
        </p15:guide>
        <p15:guide id="10" orient="horz" pos="2837" userDrawn="1">
          <p15:clr>
            <a:srgbClr val="A4A3A4"/>
          </p15:clr>
        </p15:guide>
        <p15:guide id="11" orient="horz" pos="2958" userDrawn="1">
          <p15:clr>
            <a:srgbClr val="A4A3A4"/>
          </p15:clr>
        </p15:guide>
        <p15:guide id="12" orient="horz" pos="2888" userDrawn="1">
          <p15:clr>
            <a:srgbClr val="A4A3A4"/>
          </p15:clr>
        </p15:guide>
        <p15:guide id="13" pos="2138" userDrawn="1">
          <p15:clr>
            <a:srgbClr val="A4A3A4"/>
          </p15:clr>
        </p15:guide>
        <p15:guide id="14" pos="2071" userDrawn="1">
          <p15:clr>
            <a:srgbClr val="A4A3A4"/>
          </p15:clr>
        </p15:guide>
        <p15:guide id="15" pos="2188" userDrawn="1">
          <p15:clr>
            <a:srgbClr val="A4A3A4"/>
          </p15:clr>
        </p15:guide>
        <p15:guide id="16" orient="horz" pos="2930" userDrawn="1">
          <p15:clr>
            <a:srgbClr val="A4A3A4"/>
          </p15:clr>
        </p15:guide>
        <p15:guide id="17" orient="horz" pos="2862" userDrawn="1">
          <p15:clr>
            <a:srgbClr val="A4A3A4"/>
          </p15:clr>
        </p15:guide>
        <p15:guide id="18" orient="horz" pos="2984" userDrawn="1">
          <p15:clr>
            <a:srgbClr val="A4A3A4"/>
          </p15:clr>
        </p15:guide>
        <p15:guide id="19" orient="horz" pos="2913" userDrawn="1">
          <p15:clr>
            <a:srgbClr val="A4A3A4"/>
          </p15:clr>
        </p15:guide>
        <p15:guide id="20" orient="horz" pos="2926" userDrawn="1">
          <p15:clr>
            <a:srgbClr val="A4A3A4"/>
          </p15:clr>
        </p15:guide>
        <p15:guide id="21" orient="horz" pos="2858" userDrawn="1">
          <p15:clr>
            <a:srgbClr val="A4A3A4"/>
          </p15:clr>
        </p15:guide>
        <p15:guide id="22" orient="horz" pos="2980" userDrawn="1">
          <p15:clr>
            <a:srgbClr val="A4A3A4"/>
          </p15:clr>
        </p15:guide>
        <p15:guide id="23" pos="2259" userDrawn="1">
          <p15:clr>
            <a:srgbClr val="A4A3A4"/>
          </p15:clr>
        </p15:guide>
        <p15:guide id="24" pos="2313" userDrawn="1">
          <p15:clr>
            <a:srgbClr val="A4A3A4"/>
          </p15:clr>
        </p15:guide>
        <p15:guide id="25" pos="2242" userDrawn="1">
          <p15:clr>
            <a:srgbClr val="A4A3A4"/>
          </p15:clr>
        </p15:guide>
        <p15:guide id="26" pos="2207" userDrawn="1">
          <p15:clr>
            <a:srgbClr val="A4A3A4"/>
          </p15:clr>
        </p15:guide>
        <p15:guide id="27" pos="2137" userDrawn="1">
          <p15:clr>
            <a:srgbClr val="A4A3A4"/>
          </p15:clr>
        </p15:guide>
        <p15:guide id="28" pos="225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vUS" initials="S" lastIdx="14" clrIdx="0"/>
  <p:cmAuthor id="1" name="Emily Richard" initials="ER" lastIdx="1" clrIdx="1"/>
  <p:cmAuthor id="2" name="Laura Zeilinger" initials="LZ" lastIdx="5" clrIdx="2"/>
  <p:cmAuthor id="3" name="Greenwalt, Kristy (EOM)" initials="GK(" lastIdx="5" clrIdx="3">
    <p:extLst>
      <p:ext uri="{19B8F6BF-5375-455C-9EA6-DF929625EA0E}">
        <p15:presenceInfo xmlns:p15="http://schemas.microsoft.com/office/powerpoint/2012/main" userId="S::kristy.greenwalt@dc.gov::503f9604-a9dc-4da7-aba5-a1d69bdcb371" providerId="AD"/>
      </p:ext>
    </p:extLst>
  </p:cmAuthor>
  <p:cmAuthor id="4" name="Waller, Kimberly (EOM)" initials="WK(" lastIdx="9" clrIdx="4">
    <p:extLst>
      <p:ext uri="{19B8F6BF-5375-455C-9EA6-DF929625EA0E}">
        <p15:presenceInfo xmlns:p15="http://schemas.microsoft.com/office/powerpoint/2012/main" userId="S::Kimberly.waller@dc.gov::a1fa107b-dbee-4ec1-ac12-120e83ee4ffb" providerId="AD"/>
      </p:ext>
    </p:extLst>
  </p:cmAuthor>
  <p:cmAuthor id="5" name="Curtin, Lindsay (EOM)" initials="C(" lastIdx="3" clrIdx="5">
    <p:extLst>
      <p:ext uri="{19B8F6BF-5375-455C-9EA6-DF929625EA0E}">
        <p15:presenceInfo xmlns:p15="http://schemas.microsoft.com/office/powerpoint/2012/main" userId="S::lindsay.curtin@dc.gov::4e568fcf-85d3-4005-97b6-e0a5020260a9" providerId="AD"/>
      </p:ext>
    </p:extLst>
  </p:cmAuthor>
  <p:cmAuthor id="6" name="Silla, Theresa (EOM)" initials="ST(" lastIdx="2" clrIdx="6">
    <p:extLst>
      <p:ext uri="{19B8F6BF-5375-455C-9EA6-DF929625EA0E}">
        <p15:presenceInfo xmlns:p15="http://schemas.microsoft.com/office/powerpoint/2012/main" userId="S::theresa.silla@dc.gov::7521e888-b970-4e47-a6ee-1964d996ec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BE5F1"/>
    <a:srgbClr val="CCECFF"/>
    <a:srgbClr val="66CCFF"/>
    <a:srgbClr val="2F5A88"/>
    <a:srgbClr val="EEEFF2"/>
    <a:srgbClr val="E6EBF1"/>
    <a:srgbClr val="CC0000"/>
    <a:srgbClr val="404040"/>
    <a:srgbClr val="F9F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29FDE-A918-53B7-3C02-E84935273C83}" v="1" dt="2023-10-20T19:25:30.290"/>
    <p1510:client id="{CBDDFBA8-0280-4E57-B369-5D47C8F3B354}" v="1" dt="2023-10-20T22:31:25.73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0" y="1960"/>
      </p:cViewPr>
      <p:guideLst>
        <p:guide orient="horz" pos="2256"/>
        <p:guide orient="horz" pos="960"/>
        <p:guide pos="8374"/>
        <p:guide pos="593"/>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189"/>
        <p:guide orient="horz" pos="2841"/>
        <p:guide pos="2121"/>
        <p:guide orient="horz" pos="2962"/>
        <p:guide orient="horz" pos="2892"/>
        <p:guide pos="2241"/>
        <p:guide pos="2172"/>
        <p:guide orient="horz" pos="2905"/>
        <p:guide orient="horz" pos="2837"/>
        <p:guide orient="horz" pos="2958"/>
        <p:guide orient="horz" pos="2888"/>
        <p:guide pos="2138"/>
        <p:guide pos="2071"/>
        <p:guide pos="2188"/>
        <p:guide orient="horz" pos="2930"/>
        <p:guide orient="horz" pos="2862"/>
        <p:guide orient="horz" pos="2984"/>
        <p:guide orient="horz" pos="2913"/>
        <p:guide orient="horz" pos="2926"/>
        <p:guide orient="horz" pos="2858"/>
        <p:guide orient="horz" pos="2980"/>
        <p:guide pos="2259"/>
        <p:guide pos="2313"/>
        <p:guide pos="2242"/>
        <p:guide pos="2207"/>
        <p:guide pos="2137"/>
        <p:guide pos="225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microsoft.com/office/2016/11/relationships/changesInfo" Target="changesInfos/changesInfo1.xml"/><Relationship Id="rId61" Type="http://schemas.openxmlformats.org/officeDocument/2006/relationships/slide" Target="slides/slide55.xml"/><Relationship Id="rId8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gh, Synina (EOM)" userId="S::synina.pugh1@dc.gov::40b2b87f-32f4-4619-a838-d45e862c4865" providerId="AD" clId="Web-{7AB29FDE-A918-53B7-3C02-E84935273C83}"/>
    <pc:docChg chg="sldOrd">
      <pc:chgData name="Pugh, Synina (EOM)" userId="S::synina.pugh1@dc.gov::40b2b87f-32f4-4619-a838-d45e862c4865" providerId="AD" clId="Web-{7AB29FDE-A918-53B7-3C02-E84935273C83}" dt="2023-10-20T19:25:30.290" v="0"/>
      <pc:docMkLst>
        <pc:docMk/>
      </pc:docMkLst>
      <pc:sldChg chg="ord">
        <pc:chgData name="Pugh, Synina (EOM)" userId="S::synina.pugh1@dc.gov::40b2b87f-32f4-4619-a838-d45e862c4865" providerId="AD" clId="Web-{7AB29FDE-A918-53B7-3C02-E84935273C83}" dt="2023-10-20T19:25:30.290" v="0"/>
        <pc:sldMkLst>
          <pc:docMk/>
          <pc:sldMk cId="587015899" sldId="5070"/>
        </pc:sldMkLst>
      </pc:sldChg>
    </pc:docChg>
  </pc:docChgLst>
  <pc:docChgLst>
    <pc:chgData name="Silla, Theresa (EOM)" userId="7521e888-b970-4e47-a6ee-1964d996ecdc" providerId="ADAL" clId="{A2CC9597-9593-42BD-B7B1-2A945C5A6886}"/>
    <pc:docChg chg="undo custSel addSld delSld modSld modSection">
      <pc:chgData name="Silla, Theresa (EOM)" userId="7521e888-b970-4e47-a6ee-1964d996ecdc" providerId="ADAL" clId="{A2CC9597-9593-42BD-B7B1-2A945C5A6886}" dt="2023-10-18T22:09:37.512" v="2949" actId="20577"/>
      <pc:docMkLst>
        <pc:docMk/>
      </pc:docMkLst>
      <pc:sldChg chg="modSp mod">
        <pc:chgData name="Silla, Theresa (EOM)" userId="7521e888-b970-4e47-a6ee-1964d996ecdc" providerId="ADAL" clId="{A2CC9597-9593-42BD-B7B1-2A945C5A6886}" dt="2023-10-16T15:28:00.903" v="111" actId="6549"/>
        <pc:sldMkLst>
          <pc:docMk/>
          <pc:sldMk cId="487746971" sldId="834"/>
        </pc:sldMkLst>
        <pc:spChg chg="mod">
          <ac:chgData name="Silla, Theresa (EOM)" userId="7521e888-b970-4e47-a6ee-1964d996ecdc" providerId="ADAL" clId="{A2CC9597-9593-42BD-B7B1-2A945C5A6886}" dt="2023-10-16T15:28:00.903" v="111" actId="6549"/>
          <ac:spMkLst>
            <pc:docMk/>
            <pc:sldMk cId="487746971" sldId="834"/>
            <ac:spMk id="84" creationId="{00000000-0000-0000-0000-000000000000}"/>
          </ac:spMkLst>
        </pc:spChg>
      </pc:sldChg>
      <pc:sldChg chg="addSp delSp modSp mod">
        <pc:chgData name="Silla, Theresa (EOM)" userId="7521e888-b970-4e47-a6ee-1964d996ecdc" providerId="ADAL" clId="{A2CC9597-9593-42BD-B7B1-2A945C5A6886}" dt="2023-10-17T11:43:58.197" v="2044"/>
        <pc:sldMkLst>
          <pc:docMk/>
          <pc:sldMk cId="3126588788" sldId="835"/>
        </pc:sldMkLst>
        <pc:spChg chg="mod">
          <ac:chgData name="Silla, Theresa (EOM)" userId="7521e888-b970-4e47-a6ee-1964d996ecdc" providerId="ADAL" clId="{A2CC9597-9593-42BD-B7B1-2A945C5A6886}" dt="2023-10-16T17:14:58.404" v="1157" actId="21"/>
          <ac:spMkLst>
            <pc:docMk/>
            <pc:sldMk cId="3126588788" sldId="835"/>
            <ac:spMk id="2" creationId="{695E7C2F-450D-C19F-7907-7A43DC200C4D}"/>
          </ac:spMkLst>
        </pc:spChg>
        <pc:spChg chg="mod">
          <ac:chgData name="Silla, Theresa (EOM)" userId="7521e888-b970-4e47-a6ee-1964d996ecdc" providerId="ADAL" clId="{A2CC9597-9593-42BD-B7B1-2A945C5A6886}" dt="2023-10-17T11:38:22.084" v="1955"/>
          <ac:spMkLst>
            <pc:docMk/>
            <pc:sldMk cId="3126588788" sldId="835"/>
            <ac:spMk id="8" creationId="{D718990F-48FD-FD83-2E69-754AFE6DAF7D}"/>
          </ac:spMkLst>
        </pc:spChg>
        <pc:spChg chg="mod">
          <ac:chgData name="Silla, Theresa (EOM)" userId="7521e888-b970-4e47-a6ee-1964d996ecdc" providerId="ADAL" clId="{A2CC9597-9593-42BD-B7B1-2A945C5A6886}" dt="2023-10-17T11:38:22.084" v="1955"/>
          <ac:spMkLst>
            <pc:docMk/>
            <pc:sldMk cId="3126588788" sldId="835"/>
            <ac:spMk id="9" creationId="{8DE8FF26-1B53-AB27-79F9-50E6BCF18E02}"/>
          </ac:spMkLst>
        </pc:spChg>
        <pc:spChg chg="add mod">
          <ac:chgData name="Silla, Theresa (EOM)" userId="7521e888-b970-4e47-a6ee-1964d996ecdc" providerId="ADAL" clId="{A2CC9597-9593-42BD-B7B1-2A945C5A6886}" dt="2023-10-17T11:41:32.953" v="1976"/>
          <ac:spMkLst>
            <pc:docMk/>
            <pc:sldMk cId="3126588788" sldId="835"/>
            <ac:spMk id="10" creationId="{0A63CE29-03AC-FCDB-4806-E5EF8B117069}"/>
          </ac:spMkLst>
        </pc:spChg>
        <pc:spChg chg="del mod topLvl">
          <ac:chgData name="Silla, Theresa (EOM)" userId="7521e888-b970-4e47-a6ee-1964d996ecdc" providerId="ADAL" clId="{A2CC9597-9593-42BD-B7B1-2A945C5A6886}" dt="2023-10-17T11:43:02.598" v="1982" actId="478"/>
          <ac:spMkLst>
            <pc:docMk/>
            <pc:sldMk cId="3126588788" sldId="835"/>
            <ac:spMk id="12" creationId="{D547F402-7717-4B69-9CE7-9E7F70B3FAF7}"/>
          </ac:spMkLst>
        </pc:spChg>
        <pc:spChg chg="del mod topLvl">
          <ac:chgData name="Silla, Theresa (EOM)" userId="7521e888-b970-4e47-a6ee-1964d996ecdc" providerId="ADAL" clId="{A2CC9597-9593-42BD-B7B1-2A945C5A6886}" dt="2023-10-17T11:43:04.694" v="1983" actId="478"/>
          <ac:spMkLst>
            <pc:docMk/>
            <pc:sldMk cId="3126588788" sldId="835"/>
            <ac:spMk id="13" creationId="{418813B8-781A-C240-C5AC-EC149CBB0244}"/>
          </ac:spMkLst>
        </pc:spChg>
        <pc:grpChg chg="add del mod">
          <ac:chgData name="Silla, Theresa (EOM)" userId="7521e888-b970-4e47-a6ee-1964d996ecdc" providerId="ADAL" clId="{A2CC9597-9593-42BD-B7B1-2A945C5A6886}" dt="2023-10-17T11:42:25.061" v="1978" actId="478"/>
          <ac:grpSpMkLst>
            <pc:docMk/>
            <pc:sldMk cId="3126588788" sldId="835"/>
            <ac:grpSpMk id="5" creationId="{4773C300-830D-F152-7F9E-2D5C64AD30E5}"/>
          </ac:grpSpMkLst>
        </pc:grpChg>
        <pc:grpChg chg="add del mod">
          <ac:chgData name="Silla, Theresa (EOM)" userId="7521e888-b970-4e47-a6ee-1964d996ecdc" providerId="ADAL" clId="{A2CC9597-9593-42BD-B7B1-2A945C5A6886}" dt="2023-10-17T11:43:02.598" v="1982" actId="478"/>
          <ac:grpSpMkLst>
            <pc:docMk/>
            <pc:sldMk cId="3126588788" sldId="835"/>
            <ac:grpSpMk id="11" creationId="{DE378F2A-3785-36E8-9CA3-2E5C0679421B}"/>
          </ac:grpSpMkLst>
        </pc:grpChg>
        <pc:graphicFrameChg chg="mod">
          <ac:chgData name="Silla, Theresa (EOM)" userId="7521e888-b970-4e47-a6ee-1964d996ecdc" providerId="ADAL" clId="{A2CC9597-9593-42BD-B7B1-2A945C5A6886}" dt="2023-10-17T11:43:58.197" v="2044"/>
          <ac:graphicFrameMkLst>
            <pc:docMk/>
            <pc:sldMk cId="3126588788" sldId="835"/>
            <ac:graphicFrameMk id="6" creationId="{4E32D680-0323-7579-8964-BEDB32FE7117}"/>
          </ac:graphicFrameMkLst>
        </pc:graphicFrameChg>
      </pc:sldChg>
      <pc:sldChg chg="modSp mod">
        <pc:chgData name="Silla, Theresa (EOM)" userId="7521e888-b970-4e47-a6ee-1964d996ecdc" providerId="ADAL" clId="{A2CC9597-9593-42BD-B7B1-2A945C5A6886}" dt="2023-10-16T15:13:11.886" v="1" actId="20577"/>
        <pc:sldMkLst>
          <pc:docMk/>
          <pc:sldMk cId="968037627" sldId="841"/>
        </pc:sldMkLst>
        <pc:graphicFrameChg chg="modGraphic">
          <ac:chgData name="Silla, Theresa (EOM)" userId="7521e888-b970-4e47-a6ee-1964d996ecdc" providerId="ADAL" clId="{A2CC9597-9593-42BD-B7B1-2A945C5A6886}" dt="2023-10-16T15:13:11.886" v="1" actId="20577"/>
          <ac:graphicFrameMkLst>
            <pc:docMk/>
            <pc:sldMk cId="968037627" sldId="841"/>
            <ac:graphicFrameMk id="9" creationId="{7DC2C793-DF06-03A3-F420-A8CE0F30B05C}"/>
          </ac:graphicFrameMkLst>
        </pc:graphicFrameChg>
      </pc:sldChg>
      <pc:sldChg chg="modSp mod">
        <pc:chgData name="Silla, Theresa (EOM)" userId="7521e888-b970-4e47-a6ee-1964d996ecdc" providerId="ADAL" clId="{A2CC9597-9593-42BD-B7B1-2A945C5A6886}" dt="2023-10-16T15:13:50.628" v="10" actId="20577"/>
        <pc:sldMkLst>
          <pc:docMk/>
          <pc:sldMk cId="46989641" sldId="842"/>
        </pc:sldMkLst>
        <pc:spChg chg="mod">
          <ac:chgData name="Silla, Theresa (EOM)" userId="7521e888-b970-4e47-a6ee-1964d996ecdc" providerId="ADAL" clId="{A2CC9597-9593-42BD-B7B1-2A945C5A6886}" dt="2023-10-16T15:13:50.628" v="10" actId="20577"/>
          <ac:spMkLst>
            <pc:docMk/>
            <pc:sldMk cId="46989641" sldId="842"/>
            <ac:spMk id="7" creationId="{973969FC-0506-3DE3-7E6A-FF6008791C06}"/>
          </ac:spMkLst>
        </pc:spChg>
      </pc:sldChg>
      <pc:sldChg chg="addSp modSp new mod">
        <pc:chgData name="Silla, Theresa (EOM)" userId="7521e888-b970-4e47-a6ee-1964d996ecdc" providerId="ADAL" clId="{A2CC9597-9593-42BD-B7B1-2A945C5A6886}" dt="2023-10-16T21:21:16.520" v="1775" actId="20577"/>
        <pc:sldMkLst>
          <pc:docMk/>
          <pc:sldMk cId="150266313" sldId="845"/>
        </pc:sldMkLst>
        <pc:spChg chg="mod">
          <ac:chgData name="Silla, Theresa (EOM)" userId="7521e888-b970-4e47-a6ee-1964d996ecdc" providerId="ADAL" clId="{A2CC9597-9593-42BD-B7B1-2A945C5A6886}" dt="2023-10-16T21:21:16.520" v="1775" actId="20577"/>
          <ac:spMkLst>
            <pc:docMk/>
            <pc:sldMk cId="150266313" sldId="845"/>
            <ac:spMk id="2" creationId="{25201C70-7038-DC26-AD9C-6D44C0F9B36C}"/>
          </ac:spMkLst>
        </pc:spChg>
        <pc:spChg chg="mod">
          <ac:chgData name="Silla, Theresa (EOM)" userId="7521e888-b970-4e47-a6ee-1964d996ecdc" providerId="ADAL" clId="{A2CC9597-9593-42BD-B7B1-2A945C5A6886}" dt="2023-10-16T17:03:28.071" v="137" actId="20577"/>
          <ac:spMkLst>
            <pc:docMk/>
            <pc:sldMk cId="150266313" sldId="845"/>
            <ac:spMk id="3" creationId="{325261AE-1D55-44BF-7925-D1D4D80A1B30}"/>
          </ac:spMkLst>
        </pc:spChg>
        <pc:graphicFrameChg chg="add mod modGraphic">
          <ac:chgData name="Silla, Theresa (EOM)" userId="7521e888-b970-4e47-a6ee-1964d996ecdc" providerId="ADAL" clId="{A2CC9597-9593-42BD-B7B1-2A945C5A6886}" dt="2023-10-16T21:20:06.084" v="1662" actId="1076"/>
          <ac:graphicFrameMkLst>
            <pc:docMk/>
            <pc:sldMk cId="150266313" sldId="845"/>
            <ac:graphicFrameMk id="5" creationId="{BA50F63A-772E-1454-D7AC-77D8980BEBB5}"/>
          </ac:graphicFrameMkLst>
        </pc:graphicFrameChg>
      </pc:sldChg>
      <pc:sldChg chg="modSp new mod">
        <pc:chgData name="Silla, Theresa (EOM)" userId="7521e888-b970-4e47-a6ee-1964d996ecdc" providerId="ADAL" clId="{A2CC9597-9593-42BD-B7B1-2A945C5A6886}" dt="2023-10-16T17:18:40.057" v="1642" actId="20577"/>
        <pc:sldMkLst>
          <pc:docMk/>
          <pc:sldMk cId="2626336133" sldId="846"/>
        </pc:sldMkLst>
        <pc:spChg chg="mod">
          <ac:chgData name="Silla, Theresa (EOM)" userId="7521e888-b970-4e47-a6ee-1964d996ecdc" providerId="ADAL" clId="{A2CC9597-9593-42BD-B7B1-2A945C5A6886}" dt="2023-10-16T17:18:16.275" v="1603" actId="20577"/>
          <ac:spMkLst>
            <pc:docMk/>
            <pc:sldMk cId="2626336133" sldId="846"/>
            <ac:spMk id="2" creationId="{CCEFAF41-80A9-0BE6-2279-B82087CA7425}"/>
          </ac:spMkLst>
        </pc:spChg>
        <pc:spChg chg="mod">
          <ac:chgData name="Silla, Theresa (EOM)" userId="7521e888-b970-4e47-a6ee-1964d996ecdc" providerId="ADAL" clId="{A2CC9597-9593-42BD-B7B1-2A945C5A6886}" dt="2023-10-16T17:18:40.057" v="1642" actId="20577"/>
          <ac:spMkLst>
            <pc:docMk/>
            <pc:sldMk cId="2626336133" sldId="846"/>
            <ac:spMk id="3" creationId="{E3D68F47-B743-0887-CC44-20E4634CF54C}"/>
          </ac:spMkLst>
        </pc:spChg>
      </pc:sldChg>
      <pc:sldChg chg="addSp delSp modSp mod">
        <pc:chgData name="Silla, Theresa (EOM)" userId="7521e888-b970-4e47-a6ee-1964d996ecdc" providerId="ADAL" clId="{A2CC9597-9593-42BD-B7B1-2A945C5A6886}" dt="2023-10-18T19:29:10.168" v="2261" actId="1076"/>
        <pc:sldMkLst>
          <pc:docMk/>
          <pc:sldMk cId="1588643407" sldId="847"/>
        </pc:sldMkLst>
        <pc:graphicFrameChg chg="add del mod modGraphic">
          <ac:chgData name="Silla, Theresa (EOM)" userId="7521e888-b970-4e47-a6ee-1964d996ecdc" providerId="ADAL" clId="{A2CC9597-9593-42BD-B7B1-2A945C5A6886}" dt="2023-10-18T19:28:58.581" v="2259" actId="21"/>
          <ac:graphicFrameMkLst>
            <pc:docMk/>
            <pc:sldMk cId="1588643407" sldId="847"/>
            <ac:graphicFrameMk id="2" creationId="{69D90E77-3ECB-A8FC-6410-19A3D01C4F21}"/>
          </ac:graphicFrameMkLst>
        </pc:graphicFrameChg>
        <pc:graphicFrameChg chg="mod modGraphic">
          <ac:chgData name="Silla, Theresa (EOM)" userId="7521e888-b970-4e47-a6ee-1964d996ecdc" providerId="ADAL" clId="{A2CC9597-9593-42BD-B7B1-2A945C5A6886}" dt="2023-10-18T19:29:10.168" v="2261" actId="1076"/>
          <ac:graphicFrameMkLst>
            <pc:docMk/>
            <pc:sldMk cId="1588643407" sldId="847"/>
            <ac:graphicFrameMk id="5" creationId="{F7743945-BD2D-65C7-77DE-1CCC66C343DF}"/>
          </ac:graphicFrameMkLst>
        </pc:graphicFrameChg>
        <pc:graphicFrameChg chg="add del mod">
          <ac:chgData name="Silla, Theresa (EOM)" userId="7521e888-b970-4e47-a6ee-1964d996ecdc" providerId="ADAL" clId="{A2CC9597-9593-42BD-B7B1-2A945C5A6886}" dt="2023-10-18T19:28:48.062" v="2256" actId="21"/>
          <ac:graphicFrameMkLst>
            <pc:docMk/>
            <pc:sldMk cId="1588643407" sldId="847"/>
            <ac:graphicFrameMk id="6" creationId="{6A9C98C0-0787-72B7-90EF-ECBBE40C92B2}"/>
          </ac:graphicFrameMkLst>
        </pc:graphicFrameChg>
      </pc:sldChg>
      <pc:sldChg chg="modSp mod">
        <pc:chgData name="Silla, Theresa (EOM)" userId="7521e888-b970-4e47-a6ee-1964d996ecdc" providerId="ADAL" clId="{A2CC9597-9593-42BD-B7B1-2A945C5A6886}" dt="2023-10-17T11:50:33.945" v="2106" actId="207"/>
        <pc:sldMkLst>
          <pc:docMk/>
          <pc:sldMk cId="2713661736" sldId="848"/>
        </pc:sldMkLst>
        <pc:graphicFrameChg chg="modGraphic">
          <ac:chgData name="Silla, Theresa (EOM)" userId="7521e888-b970-4e47-a6ee-1964d996ecdc" providerId="ADAL" clId="{A2CC9597-9593-42BD-B7B1-2A945C5A6886}" dt="2023-10-17T11:50:33.945" v="2106" actId="207"/>
          <ac:graphicFrameMkLst>
            <pc:docMk/>
            <pc:sldMk cId="2713661736" sldId="848"/>
            <ac:graphicFrameMk id="8" creationId="{4746BD0C-6523-2C24-66EA-A4E580F9ED8F}"/>
          </ac:graphicFrameMkLst>
        </pc:graphicFrameChg>
      </pc:sldChg>
      <pc:sldChg chg="addSp delSp modSp mod">
        <pc:chgData name="Silla, Theresa (EOM)" userId="7521e888-b970-4e47-a6ee-1964d996ecdc" providerId="ADAL" clId="{A2CC9597-9593-42BD-B7B1-2A945C5A6886}" dt="2023-10-17T11:37:24.244" v="1948" actId="1076"/>
        <pc:sldMkLst>
          <pc:docMk/>
          <pc:sldMk cId="2917433268" sldId="849"/>
        </pc:sldMkLst>
        <pc:spChg chg="mod">
          <ac:chgData name="Silla, Theresa (EOM)" userId="7521e888-b970-4e47-a6ee-1964d996ecdc" providerId="ADAL" clId="{A2CC9597-9593-42BD-B7B1-2A945C5A6886}" dt="2023-10-17T11:36:19.223" v="1943" actId="18245"/>
          <ac:spMkLst>
            <pc:docMk/>
            <pc:sldMk cId="2917433268" sldId="849"/>
            <ac:spMk id="7" creationId="{69DF3EE0-71CB-D08A-D35B-2A218E01C10E}"/>
          </ac:spMkLst>
        </pc:spChg>
        <pc:spChg chg="mod">
          <ac:chgData name="Silla, Theresa (EOM)" userId="7521e888-b970-4e47-a6ee-1964d996ecdc" providerId="ADAL" clId="{A2CC9597-9593-42BD-B7B1-2A945C5A6886}" dt="2023-10-17T11:35:18.588" v="1788" actId="1076"/>
          <ac:spMkLst>
            <pc:docMk/>
            <pc:sldMk cId="2917433268" sldId="849"/>
            <ac:spMk id="8" creationId="{F43DFAFF-A989-908C-4736-D94DD19ABC54}"/>
          </ac:spMkLst>
        </pc:spChg>
        <pc:spChg chg="mod">
          <ac:chgData name="Silla, Theresa (EOM)" userId="7521e888-b970-4e47-a6ee-1964d996ecdc" providerId="ADAL" clId="{A2CC9597-9593-42BD-B7B1-2A945C5A6886}" dt="2023-10-17T11:36:18.378" v="1942" actId="1076"/>
          <ac:spMkLst>
            <pc:docMk/>
            <pc:sldMk cId="2917433268" sldId="849"/>
            <ac:spMk id="9" creationId="{B921C334-B11B-38B4-2C6C-F89B3E2792FB}"/>
          </ac:spMkLst>
        </pc:spChg>
        <pc:spChg chg="mod">
          <ac:chgData name="Silla, Theresa (EOM)" userId="7521e888-b970-4e47-a6ee-1964d996ecdc" providerId="ADAL" clId="{A2CC9597-9593-42BD-B7B1-2A945C5A6886}" dt="2023-10-17T11:36:19.223" v="1943" actId="18245"/>
          <ac:spMkLst>
            <pc:docMk/>
            <pc:sldMk cId="2917433268" sldId="849"/>
            <ac:spMk id="10" creationId="{176846D9-6AFC-5406-1664-AEBC91FD7B60}"/>
          </ac:spMkLst>
        </pc:spChg>
        <pc:spChg chg="mod">
          <ac:chgData name="Silla, Theresa (EOM)" userId="7521e888-b970-4e47-a6ee-1964d996ecdc" providerId="ADAL" clId="{A2CC9597-9593-42BD-B7B1-2A945C5A6886}" dt="2023-10-17T11:36:19.223" v="1943" actId="18245"/>
          <ac:spMkLst>
            <pc:docMk/>
            <pc:sldMk cId="2917433268" sldId="849"/>
            <ac:spMk id="11" creationId="{A5FC550E-2709-EA44-D002-751AED1BEF22}"/>
          </ac:spMkLst>
        </pc:spChg>
        <pc:spChg chg="mod">
          <ac:chgData name="Silla, Theresa (EOM)" userId="7521e888-b970-4e47-a6ee-1964d996ecdc" providerId="ADAL" clId="{A2CC9597-9593-42BD-B7B1-2A945C5A6886}" dt="2023-10-17T11:36:19.223" v="1943" actId="18245"/>
          <ac:spMkLst>
            <pc:docMk/>
            <pc:sldMk cId="2917433268" sldId="849"/>
            <ac:spMk id="12" creationId="{FA4460D1-8C96-CA01-C733-89522104F6B6}"/>
          </ac:spMkLst>
        </pc:spChg>
        <pc:spChg chg="add del mod">
          <ac:chgData name="Silla, Theresa (EOM)" userId="7521e888-b970-4e47-a6ee-1964d996ecdc" providerId="ADAL" clId="{A2CC9597-9593-42BD-B7B1-2A945C5A6886}" dt="2023-10-17T11:36:19.223" v="1943" actId="18245"/>
          <ac:spMkLst>
            <pc:docMk/>
            <pc:sldMk cId="2917433268" sldId="849"/>
            <ac:spMk id="13" creationId="{3CC3B796-769C-A565-2170-AC8E87B13C9A}"/>
          </ac:spMkLst>
        </pc:spChg>
        <pc:spChg chg="mod">
          <ac:chgData name="Silla, Theresa (EOM)" userId="7521e888-b970-4e47-a6ee-1964d996ecdc" providerId="ADAL" clId="{A2CC9597-9593-42BD-B7B1-2A945C5A6886}" dt="2023-10-17T11:34:46.673" v="1781" actId="18245"/>
          <ac:spMkLst>
            <pc:docMk/>
            <pc:sldMk cId="2917433268" sldId="849"/>
            <ac:spMk id="14" creationId="{430D09FA-4D4A-2204-56F3-7F612DB43B82}"/>
          </ac:spMkLst>
        </pc:spChg>
        <pc:spChg chg="add mod">
          <ac:chgData name="Silla, Theresa (EOM)" userId="7521e888-b970-4e47-a6ee-1964d996ecdc" providerId="ADAL" clId="{A2CC9597-9593-42BD-B7B1-2A945C5A6886}" dt="2023-10-17T11:35:19.761" v="1790"/>
          <ac:spMkLst>
            <pc:docMk/>
            <pc:sldMk cId="2917433268" sldId="849"/>
            <ac:spMk id="15" creationId="{D41F93DA-991E-7BA0-9018-99AC64AAC8A8}"/>
          </ac:spMkLst>
        </pc:spChg>
        <pc:spChg chg="add mod">
          <ac:chgData name="Silla, Theresa (EOM)" userId="7521e888-b970-4e47-a6ee-1964d996ecdc" providerId="ADAL" clId="{A2CC9597-9593-42BD-B7B1-2A945C5A6886}" dt="2023-10-17T11:36:14.343" v="1939"/>
          <ac:spMkLst>
            <pc:docMk/>
            <pc:sldMk cId="2917433268" sldId="849"/>
            <ac:spMk id="16" creationId="{B074CA97-9A63-250D-7605-93EB7769D337}"/>
          </ac:spMkLst>
        </pc:spChg>
        <pc:spChg chg="mod">
          <ac:chgData name="Silla, Theresa (EOM)" userId="7521e888-b970-4e47-a6ee-1964d996ecdc" providerId="ADAL" clId="{A2CC9597-9593-42BD-B7B1-2A945C5A6886}" dt="2023-10-17T11:36:24.468" v="1944"/>
          <ac:spMkLst>
            <pc:docMk/>
            <pc:sldMk cId="2917433268" sldId="849"/>
            <ac:spMk id="19" creationId="{2724A24E-136F-0FC5-A25C-C29162589FA9}"/>
          </ac:spMkLst>
        </pc:spChg>
        <pc:spChg chg="mod">
          <ac:chgData name="Silla, Theresa (EOM)" userId="7521e888-b970-4e47-a6ee-1964d996ecdc" providerId="ADAL" clId="{A2CC9597-9593-42BD-B7B1-2A945C5A6886}" dt="2023-10-17T11:36:24.468" v="1944"/>
          <ac:spMkLst>
            <pc:docMk/>
            <pc:sldMk cId="2917433268" sldId="849"/>
            <ac:spMk id="20" creationId="{1AA5B334-03BF-B293-393B-8FF5A6EF23FF}"/>
          </ac:spMkLst>
        </pc:spChg>
        <pc:grpChg chg="mod">
          <ac:chgData name="Silla, Theresa (EOM)" userId="7521e888-b970-4e47-a6ee-1964d996ecdc" providerId="ADAL" clId="{A2CC9597-9593-42BD-B7B1-2A945C5A6886}" dt="2023-10-17T11:36:19.223" v="1943" actId="18245"/>
          <ac:grpSpMkLst>
            <pc:docMk/>
            <pc:sldMk cId="2917433268" sldId="849"/>
            <ac:grpSpMk id="2" creationId="{F03C1BF1-1121-019E-7AFF-F8D2BAA74767}"/>
          </ac:grpSpMkLst>
        </pc:grpChg>
        <pc:grpChg chg="add mod">
          <ac:chgData name="Silla, Theresa (EOM)" userId="7521e888-b970-4e47-a6ee-1964d996ecdc" providerId="ADAL" clId="{A2CC9597-9593-42BD-B7B1-2A945C5A6886}" dt="2023-10-17T11:36:12.966" v="1931" actId="164"/>
          <ac:grpSpMkLst>
            <pc:docMk/>
            <pc:sldMk cId="2917433268" sldId="849"/>
            <ac:grpSpMk id="17" creationId="{B49EA52A-C8D6-A460-1660-B872BED2E04C}"/>
          </ac:grpSpMkLst>
        </pc:grpChg>
        <pc:grpChg chg="add mod">
          <ac:chgData name="Silla, Theresa (EOM)" userId="7521e888-b970-4e47-a6ee-1964d996ecdc" providerId="ADAL" clId="{A2CC9597-9593-42BD-B7B1-2A945C5A6886}" dt="2023-10-17T11:37:24.244" v="1948" actId="1076"/>
          <ac:grpSpMkLst>
            <pc:docMk/>
            <pc:sldMk cId="2917433268" sldId="849"/>
            <ac:grpSpMk id="18" creationId="{30DDCD88-1E46-EEB3-35C5-890D55B321B6}"/>
          </ac:grpSpMkLst>
        </pc:grpChg>
        <pc:graphicFrameChg chg="add del mod">
          <ac:chgData name="Silla, Theresa (EOM)" userId="7521e888-b970-4e47-a6ee-1964d996ecdc" providerId="ADAL" clId="{A2CC9597-9593-42BD-B7B1-2A945C5A6886}" dt="2023-10-17T11:37:07.734" v="1947"/>
          <ac:graphicFrameMkLst>
            <pc:docMk/>
            <pc:sldMk cId="2917433268" sldId="849"/>
            <ac:graphicFrameMk id="6" creationId="{0D1B9E9F-F5B0-E374-F9EA-B06201D829DD}"/>
          </ac:graphicFrameMkLst>
        </pc:graphicFrameChg>
      </pc:sldChg>
      <pc:sldChg chg="modSp mod">
        <pc:chgData name="Silla, Theresa (EOM)" userId="7521e888-b970-4e47-a6ee-1964d996ecdc" providerId="ADAL" clId="{A2CC9597-9593-42BD-B7B1-2A945C5A6886}" dt="2023-10-18T19:20:00.110" v="2126" actId="207"/>
        <pc:sldMkLst>
          <pc:docMk/>
          <pc:sldMk cId="2122213880" sldId="850"/>
        </pc:sldMkLst>
        <pc:graphicFrameChg chg="modGraphic">
          <ac:chgData name="Silla, Theresa (EOM)" userId="7521e888-b970-4e47-a6ee-1964d996ecdc" providerId="ADAL" clId="{A2CC9597-9593-42BD-B7B1-2A945C5A6886}" dt="2023-10-18T19:20:00.110" v="2126" actId="207"/>
          <ac:graphicFrameMkLst>
            <pc:docMk/>
            <pc:sldMk cId="2122213880" sldId="850"/>
            <ac:graphicFrameMk id="5" creationId="{C42398D1-7EFB-460C-DA8D-1B2A0F4CBE91}"/>
          </ac:graphicFrameMkLst>
        </pc:graphicFrameChg>
      </pc:sldChg>
      <pc:sldChg chg="addSp delSp modSp mod">
        <pc:chgData name="Silla, Theresa (EOM)" userId="7521e888-b970-4e47-a6ee-1964d996ecdc" providerId="ADAL" clId="{A2CC9597-9593-42BD-B7B1-2A945C5A6886}" dt="2023-10-18T19:30:53.208" v="2294" actId="1076"/>
        <pc:sldMkLst>
          <pc:docMk/>
          <pc:sldMk cId="201095934" sldId="851"/>
        </pc:sldMkLst>
        <pc:spChg chg="add del mod">
          <ac:chgData name="Silla, Theresa (EOM)" userId="7521e888-b970-4e47-a6ee-1964d996ecdc" providerId="ADAL" clId="{A2CC9597-9593-42BD-B7B1-2A945C5A6886}" dt="2023-10-18T19:25:13.105" v="2202" actId="478"/>
          <ac:spMkLst>
            <pc:docMk/>
            <pc:sldMk cId="201095934" sldId="851"/>
            <ac:spMk id="6" creationId="{9455892D-43DA-E62C-9C9C-62A8D089A96D}"/>
          </ac:spMkLst>
        </pc:spChg>
        <pc:graphicFrameChg chg="del mod modGraphic">
          <ac:chgData name="Silla, Theresa (EOM)" userId="7521e888-b970-4e47-a6ee-1964d996ecdc" providerId="ADAL" clId="{A2CC9597-9593-42BD-B7B1-2A945C5A6886}" dt="2023-10-18T19:25:15.933" v="2203" actId="21"/>
          <ac:graphicFrameMkLst>
            <pc:docMk/>
            <pc:sldMk cId="201095934" sldId="851"/>
            <ac:graphicFrameMk id="5" creationId="{F7BC452B-22BF-AC1D-E8DE-CD119A55E5B6}"/>
          </ac:graphicFrameMkLst>
        </pc:graphicFrameChg>
        <pc:graphicFrameChg chg="add mod modGraphic">
          <ac:chgData name="Silla, Theresa (EOM)" userId="7521e888-b970-4e47-a6ee-1964d996ecdc" providerId="ADAL" clId="{A2CC9597-9593-42BD-B7B1-2A945C5A6886}" dt="2023-10-18T19:30:50.411" v="2293" actId="1076"/>
          <ac:graphicFrameMkLst>
            <pc:docMk/>
            <pc:sldMk cId="201095934" sldId="851"/>
            <ac:graphicFrameMk id="7" creationId="{94FE8201-B06C-12E3-6A6E-81C4A8984768}"/>
          </ac:graphicFrameMkLst>
        </pc:graphicFrameChg>
        <pc:graphicFrameChg chg="add mod modGraphic">
          <ac:chgData name="Silla, Theresa (EOM)" userId="7521e888-b970-4e47-a6ee-1964d996ecdc" providerId="ADAL" clId="{A2CC9597-9593-42BD-B7B1-2A945C5A6886}" dt="2023-10-18T19:30:53.208" v="2294" actId="1076"/>
          <ac:graphicFrameMkLst>
            <pc:docMk/>
            <pc:sldMk cId="201095934" sldId="851"/>
            <ac:graphicFrameMk id="8" creationId="{E9F3499F-FB68-52F1-B90C-C10EBA2268F6}"/>
          </ac:graphicFrameMkLst>
        </pc:graphicFrameChg>
        <pc:graphicFrameChg chg="del mod modGraphic">
          <ac:chgData name="Silla, Theresa (EOM)" userId="7521e888-b970-4e47-a6ee-1964d996ecdc" providerId="ADAL" clId="{A2CC9597-9593-42BD-B7B1-2A945C5A6886}" dt="2023-10-18T19:23:22.860" v="2158" actId="21"/>
          <ac:graphicFrameMkLst>
            <pc:docMk/>
            <pc:sldMk cId="201095934" sldId="851"/>
            <ac:graphicFrameMk id="9" creationId="{625C2F60-3DDF-263D-D535-AA030BA729F4}"/>
          </ac:graphicFrameMkLst>
        </pc:graphicFrameChg>
      </pc:sldChg>
      <pc:sldChg chg="modSp mod">
        <pc:chgData name="Silla, Theresa (EOM)" userId="7521e888-b970-4e47-a6ee-1964d996ecdc" providerId="ADAL" clId="{A2CC9597-9593-42BD-B7B1-2A945C5A6886}" dt="2023-10-18T19:32:58.526" v="2295" actId="33524"/>
        <pc:sldMkLst>
          <pc:docMk/>
          <pc:sldMk cId="4124367681" sldId="853"/>
        </pc:sldMkLst>
        <pc:spChg chg="mod">
          <ac:chgData name="Silla, Theresa (EOM)" userId="7521e888-b970-4e47-a6ee-1964d996ecdc" providerId="ADAL" clId="{A2CC9597-9593-42BD-B7B1-2A945C5A6886}" dt="2023-10-18T19:32:58.526" v="2295" actId="33524"/>
          <ac:spMkLst>
            <pc:docMk/>
            <pc:sldMk cId="4124367681" sldId="853"/>
            <ac:spMk id="2" creationId="{1AAEB2D6-C1A5-C344-7378-01B40C8395A2}"/>
          </ac:spMkLst>
        </pc:spChg>
      </pc:sldChg>
      <pc:sldChg chg="modSp mod">
        <pc:chgData name="Silla, Theresa (EOM)" userId="7521e888-b970-4e47-a6ee-1964d996ecdc" providerId="ADAL" clId="{A2CC9597-9593-42BD-B7B1-2A945C5A6886}" dt="2023-10-18T21:24:30.690" v="2345" actId="20577"/>
        <pc:sldMkLst>
          <pc:docMk/>
          <pc:sldMk cId="1376416261" sldId="856"/>
        </pc:sldMkLst>
        <pc:graphicFrameChg chg="modGraphic">
          <ac:chgData name="Silla, Theresa (EOM)" userId="7521e888-b970-4e47-a6ee-1964d996ecdc" providerId="ADAL" clId="{A2CC9597-9593-42BD-B7B1-2A945C5A6886}" dt="2023-10-18T21:24:30.690" v="2345" actId="20577"/>
          <ac:graphicFrameMkLst>
            <pc:docMk/>
            <pc:sldMk cId="1376416261" sldId="856"/>
            <ac:graphicFrameMk id="2" creationId="{5C00209D-A0FB-FF29-4DCE-69D111BC6921}"/>
          </ac:graphicFrameMkLst>
        </pc:graphicFrameChg>
      </pc:sldChg>
      <pc:sldChg chg="modSp mod">
        <pc:chgData name="Silla, Theresa (EOM)" userId="7521e888-b970-4e47-a6ee-1964d996ecdc" providerId="ADAL" clId="{A2CC9597-9593-42BD-B7B1-2A945C5A6886}" dt="2023-10-17T11:48:42.418" v="2099" actId="6549"/>
        <pc:sldMkLst>
          <pc:docMk/>
          <pc:sldMk cId="3589776410" sldId="872"/>
        </pc:sldMkLst>
        <pc:spChg chg="mod">
          <ac:chgData name="Silla, Theresa (EOM)" userId="7521e888-b970-4e47-a6ee-1964d996ecdc" providerId="ADAL" clId="{A2CC9597-9593-42BD-B7B1-2A945C5A6886}" dt="2023-10-17T11:48:42.418" v="2099" actId="6549"/>
          <ac:spMkLst>
            <pc:docMk/>
            <pc:sldMk cId="3589776410" sldId="872"/>
            <ac:spMk id="13" creationId="{920BD1F2-8684-6ED6-BED0-1EDD1D376345}"/>
          </ac:spMkLst>
        </pc:spChg>
      </pc:sldChg>
      <pc:sldChg chg="modSp mod">
        <pc:chgData name="Silla, Theresa (EOM)" userId="7521e888-b970-4e47-a6ee-1964d996ecdc" providerId="ADAL" clId="{A2CC9597-9593-42BD-B7B1-2A945C5A6886}" dt="2023-10-17T11:47:10.950" v="2088" actId="1036"/>
        <pc:sldMkLst>
          <pc:docMk/>
          <pc:sldMk cId="580787815" sldId="874"/>
        </pc:sldMkLst>
        <pc:graphicFrameChg chg="mod modGraphic">
          <ac:chgData name="Silla, Theresa (EOM)" userId="7521e888-b970-4e47-a6ee-1964d996ecdc" providerId="ADAL" clId="{A2CC9597-9593-42BD-B7B1-2A945C5A6886}" dt="2023-10-17T11:47:10.950" v="2088" actId="1036"/>
          <ac:graphicFrameMkLst>
            <pc:docMk/>
            <pc:sldMk cId="580787815" sldId="874"/>
            <ac:graphicFrameMk id="9" creationId="{EA2AE051-00B3-B411-3171-112ED84EA077}"/>
          </ac:graphicFrameMkLst>
        </pc:graphicFrameChg>
      </pc:sldChg>
      <pc:sldChg chg="addSp delSp modSp mod">
        <pc:chgData name="Silla, Theresa (EOM)" userId="7521e888-b970-4e47-a6ee-1964d996ecdc" providerId="ADAL" clId="{A2CC9597-9593-42BD-B7B1-2A945C5A6886}" dt="2023-10-17T11:52:13.725" v="2125" actId="20577"/>
        <pc:sldMkLst>
          <pc:docMk/>
          <pc:sldMk cId="2852804632" sldId="876"/>
        </pc:sldMkLst>
        <pc:spChg chg="mod">
          <ac:chgData name="Silla, Theresa (EOM)" userId="7521e888-b970-4e47-a6ee-1964d996ecdc" providerId="ADAL" clId="{A2CC9597-9593-42BD-B7B1-2A945C5A6886}" dt="2023-10-17T11:52:13.725" v="2125" actId="20577"/>
          <ac:spMkLst>
            <pc:docMk/>
            <pc:sldMk cId="2852804632" sldId="876"/>
            <ac:spMk id="2" creationId="{AA1974F3-FCA1-4F0A-7CC9-4455E7416DA7}"/>
          </ac:spMkLst>
        </pc:spChg>
        <pc:graphicFrameChg chg="add del mod">
          <ac:chgData name="Silla, Theresa (EOM)" userId="7521e888-b970-4e47-a6ee-1964d996ecdc" providerId="ADAL" clId="{A2CC9597-9593-42BD-B7B1-2A945C5A6886}" dt="2023-10-17T11:51:38.065" v="2108"/>
          <ac:graphicFrameMkLst>
            <pc:docMk/>
            <pc:sldMk cId="2852804632" sldId="876"/>
            <ac:graphicFrameMk id="5" creationId="{72EB7EDB-4F19-72D6-3A7A-595D737709FC}"/>
          </ac:graphicFrameMkLst>
        </pc:graphicFrameChg>
        <pc:graphicFrameChg chg="add del mod">
          <ac:chgData name="Silla, Theresa (EOM)" userId="7521e888-b970-4e47-a6ee-1964d996ecdc" providerId="ADAL" clId="{A2CC9597-9593-42BD-B7B1-2A945C5A6886}" dt="2023-10-17T11:51:40.271" v="2110"/>
          <ac:graphicFrameMkLst>
            <pc:docMk/>
            <pc:sldMk cId="2852804632" sldId="876"/>
            <ac:graphicFrameMk id="6" creationId="{36B159AA-AFAC-4E31-DD0F-423871978A39}"/>
          </ac:graphicFrameMkLst>
        </pc:graphicFrameChg>
        <pc:graphicFrameChg chg="add del mod">
          <ac:chgData name="Silla, Theresa (EOM)" userId="7521e888-b970-4e47-a6ee-1964d996ecdc" providerId="ADAL" clId="{A2CC9597-9593-42BD-B7B1-2A945C5A6886}" dt="2023-10-17T11:51:43.283" v="2112"/>
          <ac:graphicFrameMkLst>
            <pc:docMk/>
            <pc:sldMk cId="2852804632" sldId="876"/>
            <ac:graphicFrameMk id="7" creationId="{77BAADAD-5ED4-D79D-5536-5FFA8F10659F}"/>
          </ac:graphicFrameMkLst>
        </pc:graphicFrameChg>
        <pc:graphicFrameChg chg="add del mod">
          <ac:chgData name="Silla, Theresa (EOM)" userId="7521e888-b970-4e47-a6ee-1964d996ecdc" providerId="ADAL" clId="{A2CC9597-9593-42BD-B7B1-2A945C5A6886}" dt="2023-10-17T11:51:57.718" v="2114"/>
          <ac:graphicFrameMkLst>
            <pc:docMk/>
            <pc:sldMk cId="2852804632" sldId="876"/>
            <ac:graphicFrameMk id="8" creationId="{B931D890-4BC0-829C-24D7-083F50171392}"/>
          </ac:graphicFrameMkLst>
        </pc:graphicFrameChg>
      </pc:sldChg>
      <pc:sldChg chg="modSp mod">
        <pc:chgData name="Silla, Theresa (EOM)" userId="7521e888-b970-4e47-a6ee-1964d996ecdc" providerId="ADAL" clId="{A2CC9597-9593-42BD-B7B1-2A945C5A6886}" dt="2023-10-18T19:49:54.804" v="2324" actId="20577"/>
        <pc:sldMkLst>
          <pc:docMk/>
          <pc:sldMk cId="694788050" sldId="883"/>
        </pc:sldMkLst>
        <pc:spChg chg="mod">
          <ac:chgData name="Silla, Theresa (EOM)" userId="7521e888-b970-4e47-a6ee-1964d996ecdc" providerId="ADAL" clId="{A2CC9597-9593-42BD-B7B1-2A945C5A6886}" dt="2023-10-18T19:49:54.804" v="2324" actId="20577"/>
          <ac:spMkLst>
            <pc:docMk/>
            <pc:sldMk cId="694788050" sldId="883"/>
            <ac:spMk id="84" creationId="{00000000-0000-0000-0000-000000000000}"/>
          </ac:spMkLst>
        </pc:spChg>
      </pc:sldChg>
      <pc:sldChg chg="add del">
        <pc:chgData name="Silla, Theresa (EOM)" userId="7521e888-b970-4e47-a6ee-1964d996ecdc" providerId="ADAL" clId="{A2CC9597-9593-42BD-B7B1-2A945C5A6886}" dt="2023-10-16T17:11:22.052" v="990" actId="47"/>
        <pc:sldMkLst>
          <pc:docMk/>
          <pc:sldMk cId="3876271172" sldId="884"/>
        </pc:sldMkLst>
      </pc:sldChg>
      <pc:sldChg chg="modSp mod">
        <pc:chgData name="Silla, Theresa (EOM)" userId="7521e888-b970-4e47-a6ee-1964d996ecdc" providerId="ADAL" clId="{A2CC9597-9593-42BD-B7B1-2A945C5A6886}" dt="2023-10-18T22:09:37.512" v="2949" actId="20577"/>
        <pc:sldMkLst>
          <pc:docMk/>
          <pc:sldMk cId="2634175858" sldId="5056"/>
        </pc:sldMkLst>
        <pc:spChg chg="mod">
          <ac:chgData name="Silla, Theresa (EOM)" userId="7521e888-b970-4e47-a6ee-1964d996ecdc" providerId="ADAL" clId="{A2CC9597-9593-42BD-B7B1-2A945C5A6886}" dt="2023-10-18T22:09:37.512" v="2949" actId="20577"/>
          <ac:spMkLst>
            <pc:docMk/>
            <pc:sldMk cId="2634175858" sldId="5056"/>
            <ac:spMk id="2" creationId="{1AAEB2D6-C1A5-C344-7378-01B40C8395A2}"/>
          </ac:spMkLst>
        </pc:spChg>
      </pc:sldChg>
      <pc:sldChg chg="modSp mod">
        <pc:chgData name="Silla, Theresa (EOM)" userId="7521e888-b970-4e47-a6ee-1964d996ecdc" providerId="ADAL" clId="{A2CC9597-9593-42BD-B7B1-2A945C5A6886}" dt="2023-10-18T19:45:40.809" v="2320" actId="20577"/>
        <pc:sldMkLst>
          <pc:docMk/>
          <pc:sldMk cId="406634204" sldId="5060"/>
        </pc:sldMkLst>
        <pc:spChg chg="mod">
          <ac:chgData name="Silla, Theresa (EOM)" userId="7521e888-b970-4e47-a6ee-1964d996ecdc" providerId="ADAL" clId="{A2CC9597-9593-42BD-B7B1-2A945C5A6886}" dt="2023-10-18T19:45:40.809" v="2320" actId="20577"/>
          <ac:spMkLst>
            <pc:docMk/>
            <pc:sldMk cId="406634204" sldId="5060"/>
            <ac:spMk id="2" creationId="{1AAEB2D6-C1A5-C344-7378-01B40C8395A2}"/>
          </ac:spMkLst>
        </pc:spChg>
      </pc:sldChg>
      <pc:sldChg chg="addSp delSp modSp new del mod modClrScheme chgLayout">
        <pc:chgData name="Silla, Theresa (EOM)" userId="7521e888-b970-4e47-a6ee-1964d996ecdc" providerId="ADAL" clId="{A2CC9597-9593-42BD-B7B1-2A945C5A6886}" dt="2023-10-17T11:44:02.304" v="2045" actId="47"/>
        <pc:sldMkLst>
          <pc:docMk/>
          <pc:sldMk cId="1306765070" sldId="5060"/>
        </pc:sldMkLst>
        <pc:spChg chg="del mod">
          <ac:chgData name="Silla, Theresa (EOM)" userId="7521e888-b970-4e47-a6ee-1964d996ecdc" providerId="ADAL" clId="{A2CC9597-9593-42BD-B7B1-2A945C5A6886}" dt="2023-10-17T11:41:23.505" v="1974" actId="26606"/>
          <ac:spMkLst>
            <pc:docMk/>
            <pc:sldMk cId="1306765070" sldId="5060"/>
            <ac:spMk id="2" creationId="{BC69BE82-D4D3-E7CB-B0A9-D75BC58BB06C}"/>
          </ac:spMkLst>
        </pc:spChg>
        <pc:spChg chg="del">
          <ac:chgData name="Silla, Theresa (EOM)" userId="7521e888-b970-4e47-a6ee-1964d996ecdc" providerId="ADAL" clId="{A2CC9597-9593-42BD-B7B1-2A945C5A6886}" dt="2023-10-17T11:41:23.505" v="1974" actId="26606"/>
          <ac:spMkLst>
            <pc:docMk/>
            <pc:sldMk cId="1306765070" sldId="5060"/>
            <ac:spMk id="3" creationId="{2F90D532-E2A8-BB82-F2E7-46D0EF4C4264}"/>
          </ac:spMkLst>
        </pc:spChg>
        <pc:spChg chg="mod">
          <ac:chgData name="Silla, Theresa (EOM)" userId="7521e888-b970-4e47-a6ee-1964d996ecdc" providerId="ADAL" clId="{A2CC9597-9593-42BD-B7B1-2A945C5A6886}" dt="2023-10-17T11:41:23.505" v="1974" actId="26606"/>
          <ac:spMkLst>
            <pc:docMk/>
            <pc:sldMk cId="1306765070" sldId="5060"/>
            <ac:spMk id="4" creationId="{C4F11037-35D3-7EB7-2A51-5DE9782F3360}"/>
          </ac:spMkLst>
        </pc:spChg>
        <pc:spChg chg="add mod">
          <ac:chgData name="Silla, Theresa (EOM)" userId="7521e888-b970-4e47-a6ee-1964d996ecdc" providerId="ADAL" clId="{A2CC9597-9593-42BD-B7B1-2A945C5A6886}" dt="2023-10-17T11:41:23.505" v="1974" actId="26606"/>
          <ac:spMkLst>
            <pc:docMk/>
            <pc:sldMk cId="1306765070" sldId="5060"/>
            <ac:spMk id="10" creationId="{E5C612D0-B022-DAC7-D11B-C01008F86596}"/>
          </ac:spMkLst>
        </pc:spChg>
        <pc:graphicFrameChg chg="add">
          <ac:chgData name="Silla, Theresa (EOM)" userId="7521e888-b970-4e47-a6ee-1964d996ecdc" providerId="ADAL" clId="{A2CC9597-9593-42BD-B7B1-2A945C5A6886}" dt="2023-10-17T11:41:23.505" v="1974" actId="26606"/>
          <ac:graphicFrameMkLst>
            <pc:docMk/>
            <pc:sldMk cId="1306765070" sldId="5060"/>
            <ac:graphicFrameMk id="6" creationId="{B954BA45-8B0D-04AD-A6A0-5E42BB98310B}"/>
          </ac:graphicFrameMkLst>
        </pc:graphicFrameChg>
      </pc:sldChg>
      <pc:sldMasterChg chg="delSldLayout">
        <pc:chgData name="Silla, Theresa (EOM)" userId="7521e888-b970-4e47-a6ee-1964d996ecdc" providerId="ADAL" clId="{A2CC9597-9593-42BD-B7B1-2A945C5A6886}" dt="2023-10-16T17:11:22.052" v="990" actId="47"/>
        <pc:sldMasterMkLst>
          <pc:docMk/>
          <pc:sldMasterMk cId="3241553656" sldId="2147483666"/>
        </pc:sldMasterMkLst>
        <pc:sldLayoutChg chg="del">
          <pc:chgData name="Silla, Theresa (EOM)" userId="7521e888-b970-4e47-a6ee-1964d996ecdc" providerId="ADAL" clId="{A2CC9597-9593-42BD-B7B1-2A945C5A6886}" dt="2023-10-16T17:11:22.052" v="990" actId="47"/>
          <pc:sldLayoutMkLst>
            <pc:docMk/>
            <pc:sldMasterMk cId="3241553656" sldId="2147483666"/>
            <pc:sldLayoutMk cId="2403637113" sldId="2147483671"/>
          </pc:sldLayoutMkLst>
        </pc:sldLayoutChg>
      </pc:sldMasterChg>
    </pc:docChg>
  </pc:docChgLst>
  <pc:docChgLst>
    <pc:chgData name="Rosa, Eileen (EOM)" userId="0d0ca711-169e-4952-9583-6384bd17f2a8" providerId="ADAL" clId="{CBDDFBA8-0280-4E57-B369-5D47C8F3B354}"/>
    <pc:docChg chg="undo custSel addSld delSld modSld modSection">
      <pc:chgData name="Rosa, Eileen (EOM)" userId="0d0ca711-169e-4952-9583-6384bd17f2a8" providerId="ADAL" clId="{CBDDFBA8-0280-4E57-B369-5D47C8F3B354}" dt="2023-10-20T22:31:32.117" v="825" actId="207"/>
      <pc:docMkLst>
        <pc:docMk/>
      </pc:docMkLst>
      <pc:sldChg chg="modSp mod">
        <pc:chgData name="Rosa, Eileen (EOM)" userId="0d0ca711-169e-4952-9583-6384bd17f2a8" providerId="ADAL" clId="{CBDDFBA8-0280-4E57-B369-5D47C8F3B354}" dt="2023-10-17T11:09:00.884" v="33" actId="20577"/>
        <pc:sldMkLst>
          <pc:docMk/>
          <pc:sldMk cId="3183987167" sldId="836"/>
        </pc:sldMkLst>
        <pc:spChg chg="mod">
          <ac:chgData name="Rosa, Eileen (EOM)" userId="0d0ca711-169e-4952-9583-6384bd17f2a8" providerId="ADAL" clId="{CBDDFBA8-0280-4E57-B369-5D47C8F3B354}" dt="2023-10-17T11:09:00.884" v="33" actId="20577"/>
          <ac:spMkLst>
            <pc:docMk/>
            <pc:sldMk cId="3183987167" sldId="836"/>
            <ac:spMk id="19" creationId="{4A2CE6E7-C7CA-2B7B-8080-9F844B9F38E9}"/>
          </ac:spMkLst>
        </pc:spChg>
      </pc:sldChg>
      <pc:sldChg chg="modSp mod">
        <pc:chgData name="Rosa, Eileen (EOM)" userId="0d0ca711-169e-4952-9583-6384bd17f2a8" providerId="ADAL" clId="{CBDDFBA8-0280-4E57-B369-5D47C8F3B354}" dt="2023-10-17T11:31:48.533" v="276" actId="20577"/>
        <pc:sldMkLst>
          <pc:docMk/>
          <pc:sldMk cId="1093859069" sldId="844"/>
        </pc:sldMkLst>
        <pc:spChg chg="mod">
          <ac:chgData name="Rosa, Eileen (EOM)" userId="0d0ca711-169e-4952-9583-6384bd17f2a8" providerId="ADAL" clId="{CBDDFBA8-0280-4E57-B369-5D47C8F3B354}" dt="2023-10-17T11:31:48.533" v="276" actId="20577"/>
          <ac:spMkLst>
            <pc:docMk/>
            <pc:sldMk cId="1093859069" sldId="844"/>
            <ac:spMk id="2" creationId="{CE8DB4AB-9900-319D-E377-FB2AD63F7425}"/>
          </ac:spMkLst>
        </pc:spChg>
      </pc:sldChg>
      <pc:sldChg chg="modSp mod">
        <pc:chgData name="Rosa, Eileen (EOM)" userId="0d0ca711-169e-4952-9583-6384bd17f2a8" providerId="ADAL" clId="{CBDDFBA8-0280-4E57-B369-5D47C8F3B354}" dt="2023-10-17T11:02:13.577" v="2" actId="14734"/>
        <pc:sldMkLst>
          <pc:docMk/>
          <pc:sldMk cId="2626336133" sldId="846"/>
        </pc:sldMkLst>
        <pc:graphicFrameChg chg="modGraphic">
          <ac:chgData name="Rosa, Eileen (EOM)" userId="0d0ca711-169e-4952-9583-6384bd17f2a8" providerId="ADAL" clId="{CBDDFBA8-0280-4E57-B369-5D47C8F3B354}" dt="2023-10-17T11:02:13.577" v="2" actId="14734"/>
          <ac:graphicFrameMkLst>
            <pc:docMk/>
            <pc:sldMk cId="2626336133" sldId="846"/>
            <ac:graphicFrameMk id="11" creationId="{CAB858DA-9444-AC44-A544-D30AED1CE186}"/>
          </ac:graphicFrameMkLst>
        </pc:graphicFrameChg>
      </pc:sldChg>
      <pc:sldChg chg="modSp mod">
        <pc:chgData name="Rosa, Eileen (EOM)" userId="0d0ca711-169e-4952-9583-6384bd17f2a8" providerId="ADAL" clId="{CBDDFBA8-0280-4E57-B369-5D47C8F3B354}" dt="2023-10-20T22:31:32.117" v="825" actId="207"/>
        <pc:sldMkLst>
          <pc:docMk/>
          <pc:sldMk cId="2122213880" sldId="850"/>
        </pc:sldMkLst>
        <pc:graphicFrameChg chg="mod modGraphic">
          <ac:chgData name="Rosa, Eileen (EOM)" userId="0d0ca711-169e-4952-9583-6384bd17f2a8" providerId="ADAL" clId="{CBDDFBA8-0280-4E57-B369-5D47C8F3B354}" dt="2023-10-20T22:31:32.117" v="825" actId="207"/>
          <ac:graphicFrameMkLst>
            <pc:docMk/>
            <pc:sldMk cId="2122213880" sldId="850"/>
            <ac:graphicFrameMk id="5" creationId="{C42398D1-7EFB-460C-DA8D-1B2A0F4CBE91}"/>
          </ac:graphicFrameMkLst>
        </pc:graphicFrameChg>
      </pc:sldChg>
      <pc:sldChg chg="modSp mod">
        <pc:chgData name="Rosa, Eileen (EOM)" userId="0d0ca711-169e-4952-9583-6384bd17f2a8" providerId="ADAL" clId="{CBDDFBA8-0280-4E57-B369-5D47C8F3B354}" dt="2023-10-20T22:18:49.428" v="792" actId="20577"/>
        <pc:sldMkLst>
          <pc:docMk/>
          <pc:sldMk cId="4124367681" sldId="853"/>
        </pc:sldMkLst>
        <pc:spChg chg="mod">
          <ac:chgData name="Rosa, Eileen (EOM)" userId="0d0ca711-169e-4952-9583-6384bd17f2a8" providerId="ADAL" clId="{CBDDFBA8-0280-4E57-B369-5D47C8F3B354}" dt="2023-10-20T22:18:49.428" v="792" actId="20577"/>
          <ac:spMkLst>
            <pc:docMk/>
            <pc:sldMk cId="4124367681" sldId="853"/>
            <ac:spMk id="2" creationId="{1AAEB2D6-C1A5-C344-7378-01B40C8395A2}"/>
          </ac:spMkLst>
        </pc:spChg>
      </pc:sldChg>
      <pc:sldChg chg="modSp mod">
        <pc:chgData name="Rosa, Eileen (EOM)" userId="0d0ca711-169e-4952-9583-6384bd17f2a8" providerId="ADAL" clId="{CBDDFBA8-0280-4E57-B369-5D47C8F3B354}" dt="2023-10-17T11:17:02.991" v="70" actId="20577"/>
        <pc:sldMkLst>
          <pc:docMk/>
          <pc:sldMk cId="1873919332" sldId="855"/>
        </pc:sldMkLst>
        <pc:spChg chg="mod">
          <ac:chgData name="Rosa, Eileen (EOM)" userId="0d0ca711-169e-4952-9583-6384bd17f2a8" providerId="ADAL" clId="{CBDDFBA8-0280-4E57-B369-5D47C8F3B354}" dt="2023-10-17T11:17:02.991" v="70" actId="20577"/>
          <ac:spMkLst>
            <pc:docMk/>
            <pc:sldMk cId="1873919332" sldId="855"/>
            <ac:spMk id="2" creationId="{434FA06C-4F75-3E91-FB0D-85DD72852B58}"/>
          </ac:spMkLst>
        </pc:spChg>
      </pc:sldChg>
      <pc:sldChg chg="modSp mod">
        <pc:chgData name="Rosa, Eileen (EOM)" userId="0d0ca711-169e-4952-9583-6384bd17f2a8" providerId="ADAL" clId="{CBDDFBA8-0280-4E57-B369-5D47C8F3B354}" dt="2023-10-17T11:09:16.923" v="57" actId="20577"/>
        <pc:sldMkLst>
          <pc:docMk/>
          <pc:sldMk cId="644742214" sldId="858"/>
        </pc:sldMkLst>
        <pc:graphicFrameChg chg="modGraphic">
          <ac:chgData name="Rosa, Eileen (EOM)" userId="0d0ca711-169e-4952-9583-6384bd17f2a8" providerId="ADAL" clId="{CBDDFBA8-0280-4E57-B369-5D47C8F3B354}" dt="2023-10-17T11:09:16.923" v="57" actId="20577"/>
          <ac:graphicFrameMkLst>
            <pc:docMk/>
            <pc:sldMk cId="644742214" sldId="858"/>
            <ac:graphicFrameMk id="2" creationId="{5C00209D-A0FB-FF29-4DCE-69D111BC6921}"/>
          </ac:graphicFrameMkLst>
        </pc:graphicFrameChg>
      </pc:sldChg>
      <pc:sldChg chg="modSp mod">
        <pc:chgData name="Rosa, Eileen (EOM)" userId="0d0ca711-169e-4952-9583-6384bd17f2a8" providerId="ADAL" clId="{CBDDFBA8-0280-4E57-B369-5D47C8F3B354}" dt="2023-10-17T11:12:23.419" v="58" actId="20577"/>
        <pc:sldMkLst>
          <pc:docMk/>
          <pc:sldMk cId="3834737450" sldId="862"/>
        </pc:sldMkLst>
        <pc:spChg chg="mod">
          <ac:chgData name="Rosa, Eileen (EOM)" userId="0d0ca711-169e-4952-9583-6384bd17f2a8" providerId="ADAL" clId="{CBDDFBA8-0280-4E57-B369-5D47C8F3B354}" dt="2023-10-17T11:12:23.419" v="58" actId="20577"/>
          <ac:spMkLst>
            <pc:docMk/>
            <pc:sldMk cId="3834737450" sldId="862"/>
            <ac:spMk id="2" creationId="{F64DD46A-09B4-E787-1CBD-7814EB680931}"/>
          </ac:spMkLst>
        </pc:spChg>
      </pc:sldChg>
      <pc:sldChg chg="modSp mod">
        <pc:chgData name="Rosa, Eileen (EOM)" userId="0d0ca711-169e-4952-9583-6384bd17f2a8" providerId="ADAL" clId="{CBDDFBA8-0280-4E57-B369-5D47C8F3B354}" dt="2023-10-17T11:13:46.214" v="63" actId="20577"/>
        <pc:sldMkLst>
          <pc:docMk/>
          <pc:sldMk cId="3270318598" sldId="870"/>
        </pc:sldMkLst>
        <pc:spChg chg="mod">
          <ac:chgData name="Rosa, Eileen (EOM)" userId="0d0ca711-169e-4952-9583-6384bd17f2a8" providerId="ADAL" clId="{CBDDFBA8-0280-4E57-B369-5D47C8F3B354}" dt="2023-10-17T11:13:46.214" v="63" actId="20577"/>
          <ac:spMkLst>
            <pc:docMk/>
            <pc:sldMk cId="3270318598" sldId="870"/>
            <ac:spMk id="10" creationId="{8F6B6C6A-C63D-6F3C-E96F-E2EBFA0C0802}"/>
          </ac:spMkLst>
        </pc:spChg>
      </pc:sldChg>
      <pc:sldChg chg="modSp mod">
        <pc:chgData name="Rosa, Eileen (EOM)" userId="0d0ca711-169e-4952-9583-6384bd17f2a8" providerId="ADAL" clId="{CBDDFBA8-0280-4E57-B369-5D47C8F3B354}" dt="2023-10-17T11:15:27.753" v="68" actId="20577"/>
        <pc:sldMkLst>
          <pc:docMk/>
          <pc:sldMk cId="1648330314" sldId="878"/>
        </pc:sldMkLst>
        <pc:spChg chg="mod">
          <ac:chgData name="Rosa, Eileen (EOM)" userId="0d0ca711-169e-4952-9583-6384bd17f2a8" providerId="ADAL" clId="{CBDDFBA8-0280-4E57-B369-5D47C8F3B354}" dt="2023-10-17T11:15:27.753" v="68" actId="20577"/>
          <ac:spMkLst>
            <pc:docMk/>
            <pc:sldMk cId="1648330314" sldId="878"/>
            <ac:spMk id="2" creationId="{B30A70B0-513F-8663-BD75-B6647656763F}"/>
          </ac:spMkLst>
        </pc:spChg>
      </pc:sldChg>
      <pc:sldChg chg="modSp mod">
        <pc:chgData name="Rosa, Eileen (EOM)" userId="0d0ca711-169e-4952-9583-6384bd17f2a8" providerId="ADAL" clId="{CBDDFBA8-0280-4E57-B369-5D47C8F3B354}" dt="2023-10-20T22:27:10.300" v="808" actId="20577"/>
        <pc:sldMkLst>
          <pc:docMk/>
          <pc:sldMk cId="4265943276" sldId="5057"/>
        </pc:sldMkLst>
        <pc:spChg chg="mod">
          <ac:chgData name="Rosa, Eileen (EOM)" userId="0d0ca711-169e-4952-9583-6384bd17f2a8" providerId="ADAL" clId="{CBDDFBA8-0280-4E57-B369-5D47C8F3B354}" dt="2023-10-20T22:27:10.300" v="808" actId="20577"/>
          <ac:spMkLst>
            <pc:docMk/>
            <pc:sldMk cId="4265943276" sldId="5057"/>
            <ac:spMk id="2" creationId="{1AAEB2D6-C1A5-C344-7378-01B40C8395A2}"/>
          </ac:spMkLst>
        </pc:spChg>
      </pc:sldChg>
      <pc:sldChg chg="modSp mod">
        <pc:chgData name="Rosa, Eileen (EOM)" userId="0d0ca711-169e-4952-9583-6384bd17f2a8" providerId="ADAL" clId="{CBDDFBA8-0280-4E57-B369-5D47C8F3B354}" dt="2023-10-18T13:29:16.945" v="279" actId="33524"/>
        <pc:sldMkLst>
          <pc:docMk/>
          <pc:sldMk cId="406634204" sldId="5060"/>
        </pc:sldMkLst>
        <pc:spChg chg="mod">
          <ac:chgData name="Rosa, Eileen (EOM)" userId="0d0ca711-169e-4952-9583-6384bd17f2a8" providerId="ADAL" clId="{CBDDFBA8-0280-4E57-B369-5D47C8F3B354}" dt="2023-10-18T13:29:16.945" v="279" actId="33524"/>
          <ac:spMkLst>
            <pc:docMk/>
            <pc:sldMk cId="406634204" sldId="5060"/>
            <ac:spMk id="2" creationId="{1AAEB2D6-C1A5-C344-7378-01B40C8395A2}"/>
          </ac:spMkLst>
        </pc:spChg>
      </pc:sldChg>
      <pc:sldChg chg="modSp mod">
        <pc:chgData name="Rosa, Eileen (EOM)" userId="0d0ca711-169e-4952-9583-6384bd17f2a8" providerId="ADAL" clId="{CBDDFBA8-0280-4E57-B369-5D47C8F3B354}" dt="2023-10-20T22:27:22.217" v="809" actId="1076"/>
        <pc:sldMkLst>
          <pc:docMk/>
          <pc:sldMk cId="3643598240" sldId="5062"/>
        </pc:sldMkLst>
        <pc:spChg chg="mod">
          <ac:chgData name="Rosa, Eileen (EOM)" userId="0d0ca711-169e-4952-9583-6384bd17f2a8" providerId="ADAL" clId="{CBDDFBA8-0280-4E57-B369-5D47C8F3B354}" dt="2023-10-20T22:27:22.217" v="809" actId="1076"/>
          <ac:spMkLst>
            <pc:docMk/>
            <pc:sldMk cId="3643598240" sldId="5062"/>
            <ac:spMk id="2" creationId="{1AAEB2D6-C1A5-C344-7378-01B40C8395A2}"/>
          </ac:spMkLst>
        </pc:spChg>
      </pc:sldChg>
      <pc:sldChg chg="modSp mod">
        <pc:chgData name="Rosa, Eileen (EOM)" userId="0d0ca711-169e-4952-9583-6384bd17f2a8" providerId="ADAL" clId="{CBDDFBA8-0280-4E57-B369-5D47C8F3B354}" dt="2023-10-18T14:29:55.805" v="282" actId="113"/>
        <pc:sldMkLst>
          <pc:docMk/>
          <pc:sldMk cId="4254910166" sldId="5063"/>
        </pc:sldMkLst>
        <pc:spChg chg="mod">
          <ac:chgData name="Rosa, Eileen (EOM)" userId="0d0ca711-169e-4952-9583-6384bd17f2a8" providerId="ADAL" clId="{CBDDFBA8-0280-4E57-B369-5D47C8F3B354}" dt="2023-10-18T14:29:55.805" v="282" actId="113"/>
          <ac:spMkLst>
            <pc:docMk/>
            <pc:sldMk cId="4254910166" sldId="5063"/>
            <ac:spMk id="2" creationId="{1AAEB2D6-C1A5-C344-7378-01B40C8395A2}"/>
          </ac:spMkLst>
        </pc:spChg>
      </pc:sldChg>
      <pc:sldChg chg="modSp mod">
        <pc:chgData name="Rosa, Eileen (EOM)" userId="0d0ca711-169e-4952-9583-6384bd17f2a8" providerId="ADAL" clId="{CBDDFBA8-0280-4E57-B369-5D47C8F3B354}" dt="2023-10-18T14:29:34.126" v="280" actId="113"/>
        <pc:sldMkLst>
          <pc:docMk/>
          <pc:sldMk cId="974283126" sldId="5065"/>
        </pc:sldMkLst>
        <pc:spChg chg="mod">
          <ac:chgData name="Rosa, Eileen (EOM)" userId="0d0ca711-169e-4952-9583-6384bd17f2a8" providerId="ADAL" clId="{CBDDFBA8-0280-4E57-B369-5D47C8F3B354}" dt="2023-10-18T14:29:34.126" v="280" actId="113"/>
          <ac:spMkLst>
            <pc:docMk/>
            <pc:sldMk cId="974283126" sldId="5065"/>
            <ac:spMk id="2" creationId="{1AAEB2D6-C1A5-C344-7378-01B40C8395A2}"/>
          </ac:spMkLst>
        </pc:spChg>
      </pc:sldChg>
      <pc:sldChg chg="modSp mod">
        <pc:chgData name="Rosa, Eileen (EOM)" userId="0d0ca711-169e-4952-9583-6384bd17f2a8" providerId="ADAL" clId="{CBDDFBA8-0280-4E57-B369-5D47C8F3B354}" dt="2023-10-20T22:30:02.626" v="819" actId="20577"/>
        <pc:sldMkLst>
          <pc:docMk/>
          <pc:sldMk cId="1592552961" sldId="5066"/>
        </pc:sldMkLst>
        <pc:spChg chg="mod">
          <ac:chgData name="Rosa, Eileen (EOM)" userId="0d0ca711-169e-4952-9583-6384bd17f2a8" providerId="ADAL" clId="{CBDDFBA8-0280-4E57-B369-5D47C8F3B354}" dt="2023-10-20T22:30:02.626" v="819" actId="20577"/>
          <ac:spMkLst>
            <pc:docMk/>
            <pc:sldMk cId="1592552961" sldId="5066"/>
            <ac:spMk id="2" creationId="{1AAEB2D6-C1A5-C344-7378-01B40C8395A2}"/>
          </ac:spMkLst>
        </pc:spChg>
      </pc:sldChg>
      <pc:sldChg chg="modSp mod">
        <pc:chgData name="Rosa, Eileen (EOM)" userId="0d0ca711-169e-4952-9583-6384bd17f2a8" providerId="ADAL" clId="{CBDDFBA8-0280-4E57-B369-5D47C8F3B354}" dt="2023-10-18T14:30:30.367" v="289" actId="27636"/>
        <pc:sldMkLst>
          <pc:docMk/>
          <pc:sldMk cId="2060098084" sldId="5067"/>
        </pc:sldMkLst>
        <pc:spChg chg="mod">
          <ac:chgData name="Rosa, Eileen (EOM)" userId="0d0ca711-169e-4952-9583-6384bd17f2a8" providerId="ADAL" clId="{CBDDFBA8-0280-4E57-B369-5D47C8F3B354}" dt="2023-10-18T14:30:30.367" v="289" actId="27636"/>
          <ac:spMkLst>
            <pc:docMk/>
            <pc:sldMk cId="2060098084" sldId="5067"/>
            <ac:spMk id="2" creationId="{1AAEB2D6-C1A5-C344-7378-01B40C8395A2}"/>
          </ac:spMkLst>
        </pc:spChg>
      </pc:sldChg>
      <pc:sldChg chg="modSp mod">
        <pc:chgData name="Rosa, Eileen (EOM)" userId="0d0ca711-169e-4952-9583-6384bd17f2a8" providerId="ADAL" clId="{CBDDFBA8-0280-4E57-B369-5D47C8F3B354}" dt="2023-10-18T14:31:34.032" v="328" actId="5793"/>
        <pc:sldMkLst>
          <pc:docMk/>
          <pc:sldMk cId="3100580297" sldId="5068"/>
        </pc:sldMkLst>
        <pc:spChg chg="mod">
          <ac:chgData name="Rosa, Eileen (EOM)" userId="0d0ca711-169e-4952-9583-6384bd17f2a8" providerId="ADAL" clId="{CBDDFBA8-0280-4E57-B369-5D47C8F3B354}" dt="2023-10-18T14:31:34.032" v="328" actId="5793"/>
          <ac:spMkLst>
            <pc:docMk/>
            <pc:sldMk cId="3100580297" sldId="5068"/>
            <ac:spMk id="2" creationId="{1AAEB2D6-C1A5-C344-7378-01B40C8395A2}"/>
          </ac:spMkLst>
        </pc:spChg>
      </pc:sldChg>
      <pc:sldChg chg="modSp mod">
        <pc:chgData name="Rosa, Eileen (EOM)" userId="0d0ca711-169e-4952-9583-6384bd17f2a8" providerId="ADAL" clId="{CBDDFBA8-0280-4E57-B369-5D47C8F3B354}" dt="2023-10-20T22:25:41.829" v="794" actId="20577"/>
        <pc:sldMkLst>
          <pc:docMk/>
          <pc:sldMk cId="587015899" sldId="5070"/>
        </pc:sldMkLst>
        <pc:spChg chg="mod">
          <ac:chgData name="Rosa, Eileen (EOM)" userId="0d0ca711-169e-4952-9583-6384bd17f2a8" providerId="ADAL" clId="{CBDDFBA8-0280-4E57-B369-5D47C8F3B354}" dt="2023-10-20T22:25:41.829" v="794" actId="20577"/>
          <ac:spMkLst>
            <pc:docMk/>
            <pc:sldMk cId="587015899" sldId="5070"/>
            <ac:spMk id="2" creationId="{1AAEB2D6-C1A5-C344-7378-01B40C8395A2}"/>
          </ac:spMkLst>
        </pc:spChg>
      </pc:sldChg>
      <pc:sldChg chg="modSp new del mod">
        <pc:chgData name="Rosa, Eileen (EOM)" userId="0d0ca711-169e-4952-9583-6384bd17f2a8" providerId="ADAL" clId="{CBDDFBA8-0280-4E57-B369-5D47C8F3B354}" dt="2023-10-18T14:30:42.993" v="295" actId="47"/>
        <pc:sldMkLst>
          <pc:docMk/>
          <pc:sldMk cId="1848338578" sldId="5071"/>
        </pc:sldMkLst>
        <pc:spChg chg="mod">
          <ac:chgData name="Rosa, Eileen (EOM)" userId="0d0ca711-169e-4952-9583-6384bd17f2a8" providerId="ADAL" clId="{CBDDFBA8-0280-4E57-B369-5D47C8F3B354}" dt="2023-10-18T14:30:32.795" v="291"/>
          <ac:spMkLst>
            <pc:docMk/>
            <pc:sldMk cId="1848338578" sldId="5071"/>
            <ac:spMk id="2" creationId="{B2E1FF48-F450-83FE-BECD-3BACF353B719}"/>
          </ac:spMkLst>
        </pc:spChg>
      </pc:sldChg>
      <pc:sldChg chg="modSp add mod">
        <pc:chgData name="Rosa, Eileen (EOM)" userId="0d0ca711-169e-4952-9583-6384bd17f2a8" providerId="ADAL" clId="{CBDDFBA8-0280-4E57-B369-5D47C8F3B354}" dt="2023-10-20T22:23:05.493" v="793" actId="113"/>
        <pc:sldMkLst>
          <pc:docMk/>
          <pc:sldMk cId="1044588691" sldId="5072"/>
        </pc:sldMkLst>
        <pc:spChg chg="mod">
          <ac:chgData name="Rosa, Eileen (EOM)" userId="0d0ca711-169e-4952-9583-6384bd17f2a8" providerId="ADAL" clId="{CBDDFBA8-0280-4E57-B369-5D47C8F3B354}" dt="2023-10-20T22:23:05.493" v="793" actId="113"/>
          <ac:spMkLst>
            <pc:docMk/>
            <pc:sldMk cId="1044588691" sldId="5072"/>
            <ac:spMk id="2" creationId="{1AAEB2D6-C1A5-C344-7378-01B40C8395A2}"/>
          </ac:spMkLst>
        </pc:spChg>
      </pc:sldChg>
    </pc:docChg>
  </pc:docChgLst>
  <pc:docChgLst>
    <pc:chgData name="Pugh, Synina (EOM)" userId="40b2b87f-32f4-4619-a838-d45e862c4865" providerId="ADAL" clId="{D0DC3991-A54C-4508-955D-CDB2D119A00B}"/>
    <pc:docChg chg="undo custSel addSld delSld modSld modSection">
      <pc:chgData name="Pugh, Synina (EOM)" userId="40b2b87f-32f4-4619-a838-d45e862c4865" providerId="ADAL" clId="{D0DC3991-A54C-4508-955D-CDB2D119A00B}" dt="2023-10-17T20:59:50.949" v="15139" actId="20577"/>
      <pc:docMkLst>
        <pc:docMk/>
      </pc:docMkLst>
      <pc:sldChg chg="modSp mod">
        <pc:chgData name="Pugh, Synina (EOM)" userId="40b2b87f-32f4-4619-a838-d45e862c4865" providerId="ADAL" clId="{D0DC3991-A54C-4508-955D-CDB2D119A00B}" dt="2023-10-17T20:53:07.027" v="14991" actId="20577"/>
        <pc:sldMkLst>
          <pc:docMk/>
          <pc:sldMk cId="4124367681" sldId="853"/>
        </pc:sldMkLst>
        <pc:spChg chg="mod">
          <ac:chgData name="Pugh, Synina (EOM)" userId="40b2b87f-32f4-4619-a838-d45e862c4865" providerId="ADAL" clId="{D0DC3991-A54C-4508-955D-CDB2D119A00B}" dt="2023-10-17T20:53:07.027" v="14991" actId="20577"/>
          <ac:spMkLst>
            <pc:docMk/>
            <pc:sldMk cId="4124367681" sldId="853"/>
            <ac:spMk id="2" creationId="{1AAEB2D6-C1A5-C344-7378-01B40C8395A2}"/>
          </ac:spMkLst>
        </pc:spChg>
      </pc:sldChg>
      <pc:sldChg chg="modSp mod">
        <pc:chgData name="Pugh, Synina (EOM)" userId="40b2b87f-32f4-4619-a838-d45e862c4865" providerId="ADAL" clId="{D0DC3991-A54C-4508-955D-CDB2D119A00B}" dt="2023-10-17T19:47:35.987" v="4127" actId="27636"/>
        <pc:sldMkLst>
          <pc:docMk/>
          <pc:sldMk cId="2634175858" sldId="5056"/>
        </pc:sldMkLst>
        <pc:spChg chg="mod">
          <ac:chgData name="Pugh, Synina (EOM)" userId="40b2b87f-32f4-4619-a838-d45e862c4865" providerId="ADAL" clId="{D0DC3991-A54C-4508-955D-CDB2D119A00B}" dt="2023-10-17T19:47:35.987" v="4127" actId="27636"/>
          <ac:spMkLst>
            <pc:docMk/>
            <pc:sldMk cId="2634175858" sldId="5056"/>
            <ac:spMk id="2" creationId="{1AAEB2D6-C1A5-C344-7378-01B40C8395A2}"/>
          </ac:spMkLst>
        </pc:spChg>
      </pc:sldChg>
      <pc:sldChg chg="modSp mod">
        <pc:chgData name="Pugh, Synina (EOM)" userId="40b2b87f-32f4-4619-a838-d45e862c4865" providerId="ADAL" clId="{D0DC3991-A54C-4508-955D-CDB2D119A00B}" dt="2023-10-17T20:45:58.180" v="14492" actId="20577"/>
        <pc:sldMkLst>
          <pc:docMk/>
          <pc:sldMk cId="4265943276" sldId="5057"/>
        </pc:sldMkLst>
        <pc:spChg chg="mod">
          <ac:chgData name="Pugh, Synina (EOM)" userId="40b2b87f-32f4-4619-a838-d45e862c4865" providerId="ADAL" clId="{D0DC3991-A54C-4508-955D-CDB2D119A00B}" dt="2023-10-17T20:45:58.180" v="14492" actId="20577"/>
          <ac:spMkLst>
            <pc:docMk/>
            <pc:sldMk cId="4265943276" sldId="5057"/>
            <ac:spMk id="2" creationId="{1AAEB2D6-C1A5-C344-7378-01B40C8395A2}"/>
          </ac:spMkLst>
        </pc:spChg>
      </pc:sldChg>
      <pc:sldChg chg="modSp add mod">
        <pc:chgData name="Pugh, Synina (EOM)" userId="40b2b87f-32f4-4619-a838-d45e862c4865" providerId="ADAL" clId="{D0DC3991-A54C-4508-955D-CDB2D119A00B}" dt="2023-10-17T19:18:06.755" v="1190" actId="20577"/>
        <pc:sldMkLst>
          <pc:docMk/>
          <pc:sldMk cId="406634204" sldId="5060"/>
        </pc:sldMkLst>
        <pc:spChg chg="mod">
          <ac:chgData name="Pugh, Synina (EOM)" userId="40b2b87f-32f4-4619-a838-d45e862c4865" providerId="ADAL" clId="{D0DC3991-A54C-4508-955D-CDB2D119A00B}" dt="2023-10-17T19:18:06.755" v="1190" actId="20577"/>
          <ac:spMkLst>
            <pc:docMk/>
            <pc:sldMk cId="406634204" sldId="5060"/>
            <ac:spMk id="2" creationId="{1AAEB2D6-C1A5-C344-7378-01B40C8395A2}"/>
          </ac:spMkLst>
        </pc:spChg>
      </pc:sldChg>
      <pc:sldChg chg="modSp add mod">
        <pc:chgData name="Pugh, Synina (EOM)" userId="40b2b87f-32f4-4619-a838-d45e862c4865" providerId="ADAL" clId="{D0DC3991-A54C-4508-955D-CDB2D119A00B}" dt="2023-10-17T19:45:59.840" v="4052" actId="20577"/>
        <pc:sldMkLst>
          <pc:docMk/>
          <pc:sldMk cId="2360879235" sldId="5061"/>
        </pc:sldMkLst>
        <pc:spChg chg="mod">
          <ac:chgData name="Pugh, Synina (EOM)" userId="40b2b87f-32f4-4619-a838-d45e862c4865" providerId="ADAL" clId="{D0DC3991-A54C-4508-955D-CDB2D119A00B}" dt="2023-10-17T19:45:59.840" v="4052" actId="20577"/>
          <ac:spMkLst>
            <pc:docMk/>
            <pc:sldMk cId="2360879235" sldId="5061"/>
            <ac:spMk id="2" creationId="{1AAEB2D6-C1A5-C344-7378-01B40C8395A2}"/>
          </ac:spMkLst>
        </pc:spChg>
      </pc:sldChg>
      <pc:sldChg chg="modSp add mod">
        <pc:chgData name="Pugh, Synina (EOM)" userId="40b2b87f-32f4-4619-a838-d45e862c4865" providerId="ADAL" clId="{D0DC3991-A54C-4508-955D-CDB2D119A00B}" dt="2023-10-17T20:59:50.949" v="15139" actId="20577"/>
        <pc:sldMkLst>
          <pc:docMk/>
          <pc:sldMk cId="3643598240" sldId="5062"/>
        </pc:sldMkLst>
        <pc:spChg chg="mod">
          <ac:chgData name="Pugh, Synina (EOM)" userId="40b2b87f-32f4-4619-a838-d45e862c4865" providerId="ADAL" clId="{D0DC3991-A54C-4508-955D-CDB2D119A00B}" dt="2023-10-17T20:59:50.949" v="15139" actId="20577"/>
          <ac:spMkLst>
            <pc:docMk/>
            <pc:sldMk cId="3643598240" sldId="5062"/>
            <ac:spMk id="2" creationId="{1AAEB2D6-C1A5-C344-7378-01B40C8395A2}"/>
          </ac:spMkLst>
        </pc:spChg>
      </pc:sldChg>
      <pc:sldChg chg="modSp add mod">
        <pc:chgData name="Pugh, Synina (EOM)" userId="40b2b87f-32f4-4619-a838-d45e862c4865" providerId="ADAL" clId="{D0DC3991-A54C-4508-955D-CDB2D119A00B}" dt="2023-10-17T20:21:59.355" v="9867" actId="20577"/>
        <pc:sldMkLst>
          <pc:docMk/>
          <pc:sldMk cId="4254910166" sldId="5063"/>
        </pc:sldMkLst>
        <pc:spChg chg="mod">
          <ac:chgData name="Pugh, Synina (EOM)" userId="40b2b87f-32f4-4619-a838-d45e862c4865" providerId="ADAL" clId="{D0DC3991-A54C-4508-955D-CDB2D119A00B}" dt="2023-10-17T20:21:59.355" v="9867" actId="20577"/>
          <ac:spMkLst>
            <pc:docMk/>
            <pc:sldMk cId="4254910166" sldId="5063"/>
            <ac:spMk id="2" creationId="{1AAEB2D6-C1A5-C344-7378-01B40C8395A2}"/>
          </ac:spMkLst>
        </pc:spChg>
      </pc:sldChg>
      <pc:sldChg chg="new del">
        <pc:chgData name="Pugh, Synina (EOM)" userId="40b2b87f-32f4-4619-a838-d45e862c4865" providerId="ADAL" clId="{D0DC3991-A54C-4508-955D-CDB2D119A00B}" dt="2023-10-17T19:55:01.785" v="5398" actId="47"/>
        <pc:sldMkLst>
          <pc:docMk/>
          <pc:sldMk cId="1502498595" sldId="5064"/>
        </pc:sldMkLst>
      </pc:sldChg>
      <pc:sldChg chg="modSp add mod">
        <pc:chgData name="Pugh, Synina (EOM)" userId="40b2b87f-32f4-4619-a838-d45e862c4865" providerId="ADAL" clId="{D0DC3991-A54C-4508-955D-CDB2D119A00B}" dt="2023-10-17T19:53:00.920" v="5077" actId="20577"/>
        <pc:sldMkLst>
          <pc:docMk/>
          <pc:sldMk cId="974283126" sldId="5065"/>
        </pc:sldMkLst>
        <pc:spChg chg="mod">
          <ac:chgData name="Pugh, Synina (EOM)" userId="40b2b87f-32f4-4619-a838-d45e862c4865" providerId="ADAL" clId="{D0DC3991-A54C-4508-955D-CDB2D119A00B}" dt="2023-10-17T19:53:00.920" v="5077" actId="20577"/>
          <ac:spMkLst>
            <pc:docMk/>
            <pc:sldMk cId="974283126" sldId="5065"/>
            <ac:spMk id="2" creationId="{1AAEB2D6-C1A5-C344-7378-01B40C8395A2}"/>
          </ac:spMkLst>
        </pc:spChg>
      </pc:sldChg>
      <pc:sldChg chg="modSp add mod">
        <pc:chgData name="Pugh, Synina (EOM)" userId="40b2b87f-32f4-4619-a838-d45e862c4865" providerId="ADAL" clId="{D0DC3991-A54C-4508-955D-CDB2D119A00B}" dt="2023-10-17T20:02:48.193" v="6573" actId="20577"/>
        <pc:sldMkLst>
          <pc:docMk/>
          <pc:sldMk cId="1592552961" sldId="5066"/>
        </pc:sldMkLst>
        <pc:spChg chg="mod">
          <ac:chgData name="Pugh, Synina (EOM)" userId="40b2b87f-32f4-4619-a838-d45e862c4865" providerId="ADAL" clId="{D0DC3991-A54C-4508-955D-CDB2D119A00B}" dt="2023-10-17T20:02:48.193" v="6573" actId="20577"/>
          <ac:spMkLst>
            <pc:docMk/>
            <pc:sldMk cId="1592552961" sldId="5066"/>
            <ac:spMk id="2" creationId="{1AAEB2D6-C1A5-C344-7378-01B40C8395A2}"/>
          </ac:spMkLst>
        </pc:spChg>
      </pc:sldChg>
      <pc:sldChg chg="modSp add mod">
        <pc:chgData name="Pugh, Synina (EOM)" userId="40b2b87f-32f4-4619-a838-d45e862c4865" providerId="ADAL" clId="{D0DC3991-A54C-4508-955D-CDB2D119A00B}" dt="2023-10-17T20:33:13.413" v="12301" actId="20577"/>
        <pc:sldMkLst>
          <pc:docMk/>
          <pc:sldMk cId="2060098084" sldId="5067"/>
        </pc:sldMkLst>
        <pc:spChg chg="mod">
          <ac:chgData name="Pugh, Synina (EOM)" userId="40b2b87f-32f4-4619-a838-d45e862c4865" providerId="ADAL" clId="{D0DC3991-A54C-4508-955D-CDB2D119A00B}" dt="2023-10-17T20:33:13.413" v="12301" actId="20577"/>
          <ac:spMkLst>
            <pc:docMk/>
            <pc:sldMk cId="2060098084" sldId="5067"/>
            <ac:spMk id="2" creationId="{1AAEB2D6-C1A5-C344-7378-01B40C8395A2}"/>
          </ac:spMkLst>
        </pc:spChg>
      </pc:sldChg>
      <pc:sldChg chg="new del">
        <pc:chgData name="Pugh, Synina (EOM)" userId="40b2b87f-32f4-4619-a838-d45e862c4865" providerId="ADAL" clId="{D0DC3991-A54C-4508-955D-CDB2D119A00B}" dt="2023-10-17T20:16:58.865" v="8666" actId="47"/>
        <pc:sldMkLst>
          <pc:docMk/>
          <pc:sldMk cId="1585105173" sldId="5068"/>
        </pc:sldMkLst>
      </pc:sldChg>
      <pc:sldChg chg="modSp add mod">
        <pc:chgData name="Pugh, Synina (EOM)" userId="40b2b87f-32f4-4619-a838-d45e862c4865" providerId="ADAL" clId="{D0DC3991-A54C-4508-955D-CDB2D119A00B}" dt="2023-10-17T20:39:04.261" v="13223" actId="20577"/>
        <pc:sldMkLst>
          <pc:docMk/>
          <pc:sldMk cId="3100580297" sldId="5068"/>
        </pc:sldMkLst>
        <pc:spChg chg="mod">
          <ac:chgData name="Pugh, Synina (EOM)" userId="40b2b87f-32f4-4619-a838-d45e862c4865" providerId="ADAL" clId="{D0DC3991-A54C-4508-955D-CDB2D119A00B}" dt="2023-10-17T20:39:04.261" v="13223" actId="20577"/>
          <ac:spMkLst>
            <pc:docMk/>
            <pc:sldMk cId="3100580297" sldId="5068"/>
            <ac:spMk id="2" creationId="{1AAEB2D6-C1A5-C344-7378-01B40C8395A2}"/>
          </ac:spMkLst>
        </pc:spChg>
      </pc:sldChg>
      <pc:sldChg chg="modSp add mod">
        <pc:chgData name="Pugh, Synina (EOM)" userId="40b2b87f-32f4-4619-a838-d45e862c4865" providerId="ADAL" clId="{D0DC3991-A54C-4508-955D-CDB2D119A00B}" dt="2023-10-17T20:38:06.067" v="13219" actId="113"/>
        <pc:sldMkLst>
          <pc:docMk/>
          <pc:sldMk cId="4224157917" sldId="5069"/>
        </pc:sldMkLst>
        <pc:spChg chg="mod">
          <ac:chgData name="Pugh, Synina (EOM)" userId="40b2b87f-32f4-4619-a838-d45e862c4865" providerId="ADAL" clId="{D0DC3991-A54C-4508-955D-CDB2D119A00B}" dt="2023-10-17T20:38:06.067" v="13219" actId="113"/>
          <ac:spMkLst>
            <pc:docMk/>
            <pc:sldMk cId="4224157917" sldId="5069"/>
            <ac:spMk id="2" creationId="{1AAEB2D6-C1A5-C344-7378-01B40C8395A2}"/>
          </ac:spMkLst>
        </pc:spChg>
      </pc:sldChg>
      <pc:sldChg chg="modSp add mod">
        <pc:chgData name="Pugh, Synina (EOM)" userId="40b2b87f-32f4-4619-a838-d45e862c4865" providerId="ADAL" clId="{D0DC3991-A54C-4508-955D-CDB2D119A00B}" dt="2023-10-17T20:44:53.550" v="14370" actId="113"/>
        <pc:sldMkLst>
          <pc:docMk/>
          <pc:sldMk cId="587015899" sldId="5070"/>
        </pc:sldMkLst>
        <pc:spChg chg="mod">
          <ac:chgData name="Pugh, Synina (EOM)" userId="40b2b87f-32f4-4619-a838-d45e862c4865" providerId="ADAL" clId="{D0DC3991-A54C-4508-955D-CDB2D119A00B}" dt="2023-10-17T20:44:53.550" v="14370" actId="113"/>
          <ac:spMkLst>
            <pc:docMk/>
            <pc:sldMk cId="587015899" sldId="5070"/>
            <ac:spMk id="2" creationId="{1AAEB2D6-C1A5-C344-7378-01B40C8395A2}"/>
          </ac:spMkLst>
        </pc:spChg>
      </pc:sldChg>
    </pc:docChg>
  </pc:docChgLst>
  <pc:docChgLst>
    <pc:chgData name="Silla, Theresa (EOM)" userId="7521e888-b970-4e47-a6ee-1964d996ecdc" providerId="ADAL" clId="{7169171F-5EDD-43FC-B161-1C5803AF185E}"/>
    <pc:docChg chg="undo redo custSel addSld delSld modSld sldOrd modSection">
      <pc:chgData name="Silla, Theresa (EOM)" userId="7521e888-b970-4e47-a6ee-1964d996ecdc" providerId="ADAL" clId="{7169171F-5EDD-43FC-B161-1C5803AF185E}" dt="2023-10-19T17:10:35.005" v="21322" actId="6549"/>
      <pc:docMkLst>
        <pc:docMk/>
      </pc:docMkLst>
      <pc:sldChg chg="modSp mod">
        <pc:chgData name="Silla, Theresa (EOM)" userId="7521e888-b970-4e47-a6ee-1964d996ecdc" providerId="ADAL" clId="{7169171F-5EDD-43FC-B161-1C5803AF185E}" dt="2023-10-15T23:28:15.265" v="249" actId="6549"/>
        <pc:sldMkLst>
          <pc:docMk/>
          <pc:sldMk cId="0" sldId="256"/>
        </pc:sldMkLst>
        <pc:spChg chg="mod">
          <ac:chgData name="Silla, Theresa (EOM)" userId="7521e888-b970-4e47-a6ee-1964d996ecdc" providerId="ADAL" clId="{7169171F-5EDD-43FC-B161-1C5803AF185E}" dt="2023-10-15T23:28:15.265" v="249" actId="6549"/>
          <ac:spMkLst>
            <pc:docMk/>
            <pc:sldMk cId="0" sldId="256"/>
            <ac:spMk id="5" creationId="{9A155B68-3CE9-3071-22BE-49E5C713FFB6}"/>
          </ac:spMkLst>
        </pc:spChg>
      </pc:sldChg>
      <pc:sldChg chg="modSp add del mod ord">
        <pc:chgData name="Silla, Theresa (EOM)" userId="7521e888-b970-4e47-a6ee-1964d996ecdc" providerId="ADAL" clId="{7169171F-5EDD-43FC-B161-1C5803AF185E}" dt="2023-10-17T03:00:18.425" v="10742"/>
        <pc:sldMkLst>
          <pc:docMk/>
          <pc:sldMk cId="3591961109" sldId="284"/>
        </pc:sldMkLst>
        <pc:spChg chg="mod">
          <ac:chgData name="Silla, Theresa (EOM)" userId="7521e888-b970-4e47-a6ee-1964d996ecdc" providerId="ADAL" clId="{7169171F-5EDD-43FC-B161-1C5803AF185E}" dt="2023-10-17T02:44:00.362" v="10360" actId="20577"/>
          <ac:spMkLst>
            <pc:docMk/>
            <pc:sldMk cId="3591961109" sldId="284"/>
            <ac:spMk id="3" creationId="{B1EEE829-A45A-0383-D4A1-9F690A6E199F}"/>
          </ac:spMkLst>
        </pc:spChg>
      </pc:sldChg>
      <pc:sldChg chg="add ord">
        <pc:chgData name="Silla, Theresa (EOM)" userId="7521e888-b970-4e47-a6ee-1964d996ecdc" providerId="ADAL" clId="{7169171F-5EDD-43FC-B161-1C5803AF185E}" dt="2023-10-17T03:00:23.943" v="10746"/>
        <pc:sldMkLst>
          <pc:docMk/>
          <pc:sldMk cId="3808407828" sldId="294"/>
        </pc:sldMkLst>
      </pc:sldChg>
      <pc:sldChg chg="modSp add del mod ord">
        <pc:chgData name="Silla, Theresa (EOM)" userId="7521e888-b970-4e47-a6ee-1964d996ecdc" providerId="ADAL" clId="{7169171F-5EDD-43FC-B161-1C5803AF185E}" dt="2023-10-17T03:00:21.588" v="10744"/>
        <pc:sldMkLst>
          <pc:docMk/>
          <pc:sldMk cId="3465326061" sldId="296"/>
        </pc:sldMkLst>
        <pc:spChg chg="mod">
          <ac:chgData name="Silla, Theresa (EOM)" userId="7521e888-b970-4e47-a6ee-1964d996ecdc" providerId="ADAL" clId="{7169171F-5EDD-43FC-B161-1C5803AF185E}" dt="2023-10-17T02:44:19.601" v="10368" actId="20577"/>
          <ac:spMkLst>
            <pc:docMk/>
            <pc:sldMk cId="3465326061" sldId="296"/>
            <ac:spMk id="3" creationId="{B1EEE829-A45A-0383-D4A1-9F690A6E199F}"/>
          </ac:spMkLst>
        </pc:spChg>
        <pc:spChg chg="mod">
          <ac:chgData name="Silla, Theresa (EOM)" userId="7521e888-b970-4e47-a6ee-1964d996ecdc" providerId="ADAL" clId="{7169171F-5EDD-43FC-B161-1C5803AF185E}" dt="2023-10-17T02:42:16.873" v="10351" actId="1076"/>
          <ac:spMkLst>
            <pc:docMk/>
            <pc:sldMk cId="3465326061" sldId="296"/>
            <ac:spMk id="5" creationId="{E4289B6F-FC48-7541-0B49-363E73B6D9E3}"/>
          </ac:spMkLst>
        </pc:spChg>
        <pc:spChg chg="mod">
          <ac:chgData name="Silla, Theresa (EOM)" userId="7521e888-b970-4e47-a6ee-1964d996ecdc" providerId="ADAL" clId="{7169171F-5EDD-43FC-B161-1C5803AF185E}" dt="2023-10-17T02:42:03.389" v="10350" actId="14100"/>
          <ac:spMkLst>
            <pc:docMk/>
            <pc:sldMk cId="3465326061" sldId="296"/>
            <ac:spMk id="6" creationId="{AEDAF9C2-FED7-4E2D-34E2-D02A96419513}"/>
          </ac:spMkLst>
        </pc:spChg>
      </pc:sldChg>
      <pc:sldChg chg="del">
        <pc:chgData name="Silla, Theresa (EOM)" userId="7521e888-b970-4e47-a6ee-1964d996ecdc" providerId="ADAL" clId="{7169171F-5EDD-43FC-B161-1C5803AF185E}" dt="2023-10-16T05:57:04.809" v="1588" actId="47"/>
        <pc:sldMkLst>
          <pc:docMk/>
          <pc:sldMk cId="2558015696" sldId="412"/>
        </pc:sldMkLst>
      </pc:sldChg>
      <pc:sldChg chg="addSp delSp modSp del mod">
        <pc:chgData name="Silla, Theresa (EOM)" userId="7521e888-b970-4e47-a6ee-1964d996ecdc" providerId="ADAL" clId="{7169171F-5EDD-43FC-B161-1C5803AF185E}" dt="2023-10-16T05:57:04.809" v="1588" actId="47"/>
        <pc:sldMkLst>
          <pc:docMk/>
          <pc:sldMk cId="868405270" sldId="776"/>
        </pc:sldMkLst>
        <pc:spChg chg="mod">
          <ac:chgData name="Silla, Theresa (EOM)" userId="7521e888-b970-4e47-a6ee-1964d996ecdc" providerId="ADAL" clId="{7169171F-5EDD-43FC-B161-1C5803AF185E}" dt="2023-10-15T23:14:10.446" v="175" actId="5793"/>
          <ac:spMkLst>
            <pc:docMk/>
            <pc:sldMk cId="868405270" sldId="776"/>
            <ac:spMk id="2" creationId="{16561E88-3B02-4D26-9C2E-AFA0F94820F7}"/>
          </ac:spMkLst>
        </pc:spChg>
        <pc:spChg chg="mod topLvl">
          <ac:chgData name="Silla, Theresa (EOM)" userId="7521e888-b970-4e47-a6ee-1964d996ecdc" providerId="ADAL" clId="{7169171F-5EDD-43FC-B161-1C5803AF185E}" dt="2023-10-15T23:12:33.922" v="40" actId="164"/>
          <ac:spMkLst>
            <pc:docMk/>
            <pc:sldMk cId="868405270" sldId="776"/>
            <ac:spMk id="5" creationId="{F4B4E891-C6A5-BB00-5B90-EFBC80FC8B77}"/>
          </ac:spMkLst>
        </pc:spChg>
        <pc:spChg chg="mod topLvl">
          <ac:chgData name="Silla, Theresa (EOM)" userId="7521e888-b970-4e47-a6ee-1964d996ecdc" providerId="ADAL" clId="{7169171F-5EDD-43FC-B161-1C5803AF185E}" dt="2023-10-15T23:12:33.922" v="40" actId="164"/>
          <ac:spMkLst>
            <pc:docMk/>
            <pc:sldMk cId="868405270" sldId="776"/>
            <ac:spMk id="12" creationId="{CF7551DA-8F62-A1B7-2DEB-8FBD52D7BA83}"/>
          </ac:spMkLst>
        </pc:spChg>
        <pc:spChg chg="mod">
          <ac:chgData name="Silla, Theresa (EOM)" userId="7521e888-b970-4e47-a6ee-1964d996ecdc" providerId="ADAL" clId="{7169171F-5EDD-43FC-B161-1C5803AF185E}" dt="2023-10-15T23:12:49.497" v="52" actId="164"/>
          <ac:spMkLst>
            <pc:docMk/>
            <pc:sldMk cId="868405270" sldId="776"/>
            <ac:spMk id="13" creationId="{729FF52C-2408-CB0D-638A-AFE20034B8DA}"/>
          </ac:spMkLst>
        </pc:spChg>
        <pc:spChg chg="mod">
          <ac:chgData name="Silla, Theresa (EOM)" userId="7521e888-b970-4e47-a6ee-1964d996ecdc" providerId="ADAL" clId="{7169171F-5EDD-43FC-B161-1C5803AF185E}" dt="2023-10-15T23:12:49.497" v="52" actId="164"/>
          <ac:spMkLst>
            <pc:docMk/>
            <pc:sldMk cId="868405270" sldId="776"/>
            <ac:spMk id="14" creationId="{AE3EC7AB-1E84-096F-3949-C72EC6848BAF}"/>
          </ac:spMkLst>
        </pc:spChg>
        <pc:grpChg chg="add del mod">
          <ac:chgData name="Silla, Theresa (EOM)" userId="7521e888-b970-4e47-a6ee-1964d996ecdc" providerId="ADAL" clId="{7169171F-5EDD-43FC-B161-1C5803AF185E}" dt="2023-10-15T23:11:26.381" v="7" actId="165"/>
          <ac:grpSpMkLst>
            <pc:docMk/>
            <pc:sldMk cId="868405270" sldId="776"/>
            <ac:grpSpMk id="8" creationId="{78811404-36E2-8E76-7A99-365EA9A8C833}"/>
          </ac:grpSpMkLst>
        </pc:grpChg>
        <pc:grpChg chg="mod">
          <ac:chgData name="Silla, Theresa (EOM)" userId="7521e888-b970-4e47-a6ee-1964d996ecdc" providerId="ADAL" clId="{7169171F-5EDD-43FC-B161-1C5803AF185E}" dt="2023-10-15T23:13:16.786" v="58" actId="1076"/>
          <ac:grpSpMkLst>
            <pc:docMk/>
            <pc:sldMk cId="868405270" sldId="776"/>
            <ac:grpSpMk id="9" creationId="{4DD89000-A769-6B96-B448-794B8A7E2AAB}"/>
          </ac:grpSpMkLst>
        </pc:grpChg>
        <pc:grpChg chg="add mod">
          <ac:chgData name="Silla, Theresa (EOM)" userId="7521e888-b970-4e47-a6ee-1964d996ecdc" providerId="ADAL" clId="{7169171F-5EDD-43FC-B161-1C5803AF185E}" dt="2023-10-15T23:12:33.922" v="40" actId="164"/>
          <ac:grpSpMkLst>
            <pc:docMk/>
            <pc:sldMk cId="868405270" sldId="776"/>
            <ac:grpSpMk id="16" creationId="{F83D963E-A88A-ECFE-5798-7D0960E492C6}"/>
          </ac:grpSpMkLst>
        </pc:grpChg>
        <pc:grpChg chg="add mod">
          <ac:chgData name="Silla, Theresa (EOM)" userId="7521e888-b970-4e47-a6ee-1964d996ecdc" providerId="ADAL" clId="{7169171F-5EDD-43FC-B161-1C5803AF185E}" dt="2023-10-15T23:13:10.412" v="56" actId="1076"/>
          <ac:grpSpMkLst>
            <pc:docMk/>
            <pc:sldMk cId="868405270" sldId="776"/>
            <ac:grpSpMk id="17" creationId="{32CFC9A5-37A6-0AC8-10E7-A5392F20835E}"/>
          </ac:grpSpMkLst>
        </pc:grpChg>
        <pc:grpChg chg="mod">
          <ac:chgData name="Silla, Theresa (EOM)" userId="7521e888-b970-4e47-a6ee-1964d996ecdc" providerId="ADAL" clId="{7169171F-5EDD-43FC-B161-1C5803AF185E}" dt="2023-10-15T23:13:06.303" v="55" actId="1076"/>
          <ac:grpSpMkLst>
            <pc:docMk/>
            <pc:sldMk cId="868405270" sldId="776"/>
            <ac:grpSpMk id="19" creationId="{1A258F34-442F-32E7-B576-A421162DBB9B}"/>
          </ac:grpSpMkLst>
        </pc:grpChg>
        <pc:grpChg chg="mod">
          <ac:chgData name="Silla, Theresa (EOM)" userId="7521e888-b970-4e47-a6ee-1964d996ecdc" providerId="ADAL" clId="{7169171F-5EDD-43FC-B161-1C5803AF185E}" dt="2023-10-15T23:13:15.024" v="57" actId="1076"/>
          <ac:grpSpMkLst>
            <pc:docMk/>
            <pc:sldMk cId="868405270" sldId="776"/>
            <ac:grpSpMk id="20" creationId="{FF1AFB77-25BB-8BAF-80AD-38FC6485BFDA}"/>
          </ac:grpSpMkLst>
        </pc:grpChg>
        <pc:picChg chg="mod">
          <ac:chgData name="Silla, Theresa (EOM)" userId="7521e888-b970-4e47-a6ee-1964d996ecdc" providerId="ADAL" clId="{7169171F-5EDD-43FC-B161-1C5803AF185E}" dt="2023-10-15T23:13:20.828" v="59" actId="1076"/>
          <ac:picMkLst>
            <pc:docMk/>
            <pc:sldMk cId="868405270" sldId="776"/>
            <ac:picMk id="4" creationId="{8BAEAB73-F412-4364-81F1-554DDF837771}"/>
          </ac:picMkLst>
        </pc:picChg>
      </pc:sldChg>
      <pc:sldChg chg="addSp delSp modSp del mod modClrScheme chgLayout">
        <pc:chgData name="Silla, Theresa (EOM)" userId="7521e888-b970-4e47-a6ee-1964d996ecdc" providerId="ADAL" clId="{7169171F-5EDD-43FC-B161-1C5803AF185E}" dt="2023-10-16T05:28:42.918" v="265" actId="47"/>
        <pc:sldMkLst>
          <pc:docMk/>
          <pc:sldMk cId="4243569629" sldId="781"/>
        </pc:sldMkLst>
        <pc:spChg chg="add del">
          <ac:chgData name="Silla, Theresa (EOM)" userId="7521e888-b970-4e47-a6ee-1964d996ecdc" providerId="ADAL" clId="{7169171F-5EDD-43FC-B161-1C5803AF185E}" dt="2023-10-16T05:28:13.372" v="264" actId="26606"/>
          <ac:spMkLst>
            <pc:docMk/>
            <pc:sldMk cId="4243569629" sldId="781"/>
            <ac:spMk id="2" creationId="{6C6FC7F8-7862-4A44-32D0-43C7C90E14A7}"/>
          </ac:spMkLst>
        </pc:spChg>
        <pc:spChg chg="mod">
          <ac:chgData name="Silla, Theresa (EOM)" userId="7521e888-b970-4e47-a6ee-1964d996ecdc" providerId="ADAL" clId="{7169171F-5EDD-43FC-B161-1C5803AF185E}" dt="2023-10-16T05:28:13.372" v="264" actId="26606"/>
          <ac:spMkLst>
            <pc:docMk/>
            <pc:sldMk cId="4243569629" sldId="781"/>
            <ac:spMk id="3" creationId="{07428C22-B55A-3F90-9B82-637C368B8FC5}"/>
          </ac:spMkLst>
        </pc:spChg>
        <pc:spChg chg="mod">
          <ac:chgData name="Silla, Theresa (EOM)" userId="7521e888-b970-4e47-a6ee-1964d996ecdc" providerId="ADAL" clId="{7169171F-5EDD-43FC-B161-1C5803AF185E}" dt="2023-10-16T05:28:13.372" v="264" actId="26606"/>
          <ac:spMkLst>
            <pc:docMk/>
            <pc:sldMk cId="4243569629" sldId="781"/>
            <ac:spMk id="4" creationId="{F9E8D709-D2AF-2A98-1F2E-38258775F5F1}"/>
          </ac:spMkLst>
        </pc:spChg>
        <pc:spChg chg="add mod">
          <ac:chgData name="Silla, Theresa (EOM)" userId="7521e888-b970-4e47-a6ee-1964d996ecdc" providerId="ADAL" clId="{7169171F-5EDD-43FC-B161-1C5803AF185E}" dt="2023-10-16T05:28:13.372" v="264" actId="26606"/>
          <ac:spMkLst>
            <pc:docMk/>
            <pc:sldMk cId="4243569629" sldId="781"/>
            <ac:spMk id="10" creationId="{6C6FC7F8-7862-4A44-32D0-43C7C90E14A7}"/>
          </ac:spMkLst>
        </pc:spChg>
        <pc:graphicFrameChg chg="add del">
          <ac:chgData name="Silla, Theresa (EOM)" userId="7521e888-b970-4e47-a6ee-1964d996ecdc" providerId="ADAL" clId="{7169171F-5EDD-43FC-B161-1C5803AF185E}" dt="2023-10-16T05:28:07.346" v="261" actId="26606"/>
          <ac:graphicFrameMkLst>
            <pc:docMk/>
            <pc:sldMk cId="4243569629" sldId="781"/>
            <ac:graphicFrameMk id="6" creationId="{C92DDFFB-4FE2-8CDC-369C-3E81B3F0D35D}"/>
          </ac:graphicFrameMkLst>
        </pc:graphicFrameChg>
        <pc:graphicFrameChg chg="add del">
          <ac:chgData name="Silla, Theresa (EOM)" userId="7521e888-b970-4e47-a6ee-1964d996ecdc" providerId="ADAL" clId="{7169171F-5EDD-43FC-B161-1C5803AF185E}" dt="2023-10-16T05:28:13.362" v="263" actId="26606"/>
          <ac:graphicFrameMkLst>
            <pc:docMk/>
            <pc:sldMk cId="4243569629" sldId="781"/>
            <ac:graphicFrameMk id="8" creationId="{CCC81FBD-8490-5276-6B7F-5F861AAD99AA}"/>
          </ac:graphicFrameMkLst>
        </pc:graphicFrameChg>
      </pc:sldChg>
      <pc:sldChg chg="del">
        <pc:chgData name="Silla, Theresa (EOM)" userId="7521e888-b970-4e47-a6ee-1964d996ecdc" providerId="ADAL" clId="{7169171F-5EDD-43FC-B161-1C5803AF185E}" dt="2023-10-16T05:30:25.346" v="266" actId="2696"/>
        <pc:sldMkLst>
          <pc:docMk/>
          <pc:sldMk cId="2595492115" sldId="784"/>
        </pc:sldMkLst>
      </pc:sldChg>
      <pc:sldChg chg="del">
        <pc:chgData name="Silla, Theresa (EOM)" userId="7521e888-b970-4e47-a6ee-1964d996ecdc" providerId="ADAL" clId="{7169171F-5EDD-43FC-B161-1C5803AF185E}" dt="2023-10-15T23:15:52.647" v="180" actId="47"/>
        <pc:sldMkLst>
          <pc:docMk/>
          <pc:sldMk cId="4059075556" sldId="788"/>
        </pc:sldMkLst>
      </pc:sldChg>
      <pc:sldChg chg="del">
        <pc:chgData name="Silla, Theresa (EOM)" userId="7521e888-b970-4e47-a6ee-1964d996ecdc" providerId="ADAL" clId="{7169171F-5EDD-43FC-B161-1C5803AF185E}" dt="2023-10-15T23:15:49.519" v="178" actId="47"/>
        <pc:sldMkLst>
          <pc:docMk/>
          <pc:sldMk cId="3604611217" sldId="789"/>
        </pc:sldMkLst>
      </pc:sldChg>
      <pc:sldChg chg="del">
        <pc:chgData name="Silla, Theresa (EOM)" userId="7521e888-b970-4e47-a6ee-1964d996ecdc" providerId="ADAL" clId="{7169171F-5EDD-43FC-B161-1C5803AF185E}" dt="2023-10-15T23:15:50.879" v="179" actId="47"/>
        <pc:sldMkLst>
          <pc:docMk/>
          <pc:sldMk cId="332187779" sldId="790"/>
        </pc:sldMkLst>
      </pc:sldChg>
      <pc:sldChg chg="del">
        <pc:chgData name="Silla, Theresa (EOM)" userId="7521e888-b970-4e47-a6ee-1964d996ecdc" providerId="ADAL" clId="{7169171F-5EDD-43FC-B161-1C5803AF185E}" dt="2023-10-16T05:57:04.809" v="1588" actId="47"/>
        <pc:sldMkLst>
          <pc:docMk/>
          <pc:sldMk cId="3569168088" sldId="792"/>
        </pc:sldMkLst>
      </pc:sldChg>
      <pc:sldChg chg="del">
        <pc:chgData name="Silla, Theresa (EOM)" userId="7521e888-b970-4e47-a6ee-1964d996ecdc" providerId="ADAL" clId="{7169171F-5EDD-43FC-B161-1C5803AF185E}" dt="2023-10-16T05:57:04.809" v="1588" actId="47"/>
        <pc:sldMkLst>
          <pc:docMk/>
          <pc:sldMk cId="825610070" sldId="793"/>
        </pc:sldMkLst>
      </pc:sldChg>
      <pc:sldChg chg="modSp del mod">
        <pc:chgData name="Silla, Theresa (EOM)" userId="7521e888-b970-4e47-a6ee-1964d996ecdc" providerId="ADAL" clId="{7169171F-5EDD-43FC-B161-1C5803AF185E}" dt="2023-10-15T23:28:48.745" v="252" actId="47"/>
        <pc:sldMkLst>
          <pc:docMk/>
          <pc:sldMk cId="3668330031" sldId="796"/>
        </pc:sldMkLst>
        <pc:spChg chg="mod">
          <ac:chgData name="Silla, Theresa (EOM)" userId="7521e888-b970-4e47-a6ee-1964d996ecdc" providerId="ADAL" clId="{7169171F-5EDD-43FC-B161-1C5803AF185E}" dt="2023-10-15T23:16:01.363" v="183" actId="20577"/>
          <ac:spMkLst>
            <pc:docMk/>
            <pc:sldMk cId="3668330031" sldId="796"/>
            <ac:spMk id="85" creationId="{00000000-0000-0000-0000-000000000000}"/>
          </ac:spMkLst>
        </pc:spChg>
      </pc:sldChg>
      <pc:sldChg chg="del">
        <pc:chgData name="Silla, Theresa (EOM)" userId="7521e888-b970-4e47-a6ee-1964d996ecdc" providerId="ADAL" clId="{7169171F-5EDD-43FC-B161-1C5803AF185E}" dt="2023-10-16T05:57:04.809" v="1588" actId="47"/>
        <pc:sldMkLst>
          <pc:docMk/>
          <pc:sldMk cId="3499543311" sldId="798"/>
        </pc:sldMkLst>
      </pc:sldChg>
      <pc:sldChg chg="del">
        <pc:chgData name="Silla, Theresa (EOM)" userId="7521e888-b970-4e47-a6ee-1964d996ecdc" providerId="ADAL" clId="{7169171F-5EDD-43FC-B161-1C5803AF185E}" dt="2023-10-16T05:57:04.809" v="1588" actId="47"/>
        <pc:sldMkLst>
          <pc:docMk/>
          <pc:sldMk cId="1580643640" sldId="799"/>
        </pc:sldMkLst>
      </pc:sldChg>
      <pc:sldChg chg="del">
        <pc:chgData name="Silla, Theresa (EOM)" userId="7521e888-b970-4e47-a6ee-1964d996ecdc" providerId="ADAL" clId="{7169171F-5EDD-43FC-B161-1C5803AF185E}" dt="2023-10-16T05:57:04.809" v="1588" actId="47"/>
        <pc:sldMkLst>
          <pc:docMk/>
          <pc:sldMk cId="1663138485" sldId="800"/>
        </pc:sldMkLst>
      </pc:sldChg>
      <pc:sldChg chg="del">
        <pc:chgData name="Silla, Theresa (EOM)" userId="7521e888-b970-4e47-a6ee-1964d996ecdc" providerId="ADAL" clId="{7169171F-5EDD-43FC-B161-1C5803AF185E}" dt="2023-10-16T05:57:04.809" v="1588" actId="47"/>
        <pc:sldMkLst>
          <pc:docMk/>
          <pc:sldMk cId="367391553" sldId="801"/>
        </pc:sldMkLst>
      </pc:sldChg>
      <pc:sldChg chg="add del">
        <pc:chgData name="Silla, Theresa (EOM)" userId="7521e888-b970-4e47-a6ee-1964d996ecdc" providerId="ADAL" clId="{7169171F-5EDD-43FC-B161-1C5803AF185E}" dt="2023-10-17T04:16:18.944" v="13683" actId="47"/>
        <pc:sldMkLst>
          <pc:docMk/>
          <pc:sldMk cId="413245266" sldId="804"/>
        </pc:sldMkLst>
      </pc:sldChg>
      <pc:sldChg chg="modSp add mod">
        <pc:chgData name="Silla, Theresa (EOM)" userId="7521e888-b970-4e47-a6ee-1964d996ecdc" providerId="ADAL" clId="{7169171F-5EDD-43FC-B161-1C5803AF185E}" dt="2023-10-17T04:24:07.016" v="13909" actId="1037"/>
        <pc:sldMkLst>
          <pc:docMk/>
          <pc:sldMk cId="868957055" sldId="805"/>
        </pc:sldMkLst>
        <pc:spChg chg="mod">
          <ac:chgData name="Silla, Theresa (EOM)" userId="7521e888-b970-4e47-a6ee-1964d996ecdc" providerId="ADAL" clId="{7169171F-5EDD-43FC-B161-1C5803AF185E}" dt="2023-10-17T04:23:49.452" v="13905" actId="27636"/>
          <ac:spMkLst>
            <pc:docMk/>
            <pc:sldMk cId="868957055" sldId="805"/>
            <ac:spMk id="2" creationId="{1435EB76-D065-0B98-210E-67283FFB56DD}"/>
          </ac:spMkLst>
        </pc:spChg>
        <pc:spChg chg="mod">
          <ac:chgData name="Silla, Theresa (EOM)" userId="7521e888-b970-4e47-a6ee-1964d996ecdc" providerId="ADAL" clId="{7169171F-5EDD-43FC-B161-1C5803AF185E}" dt="2023-10-17T04:17:16.766" v="13720"/>
          <ac:spMkLst>
            <pc:docMk/>
            <pc:sldMk cId="868957055" sldId="805"/>
            <ac:spMk id="3" creationId="{71783945-02B9-3A54-CD9E-492D07939847}"/>
          </ac:spMkLst>
        </pc:spChg>
        <pc:graphicFrameChg chg="mod modGraphic">
          <ac:chgData name="Silla, Theresa (EOM)" userId="7521e888-b970-4e47-a6ee-1964d996ecdc" providerId="ADAL" clId="{7169171F-5EDD-43FC-B161-1C5803AF185E}" dt="2023-10-17T04:22:01.765" v="13793" actId="1037"/>
          <ac:graphicFrameMkLst>
            <pc:docMk/>
            <pc:sldMk cId="868957055" sldId="805"/>
            <ac:graphicFrameMk id="6" creationId="{6ED2320B-F6AB-1523-0A47-94F2E5865A40}"/>
          </ac:graphicFrameMkLst>
        </pc:graphicFrameChg>
        <pc:graphicFrameChg chg="mod modGraphic">
          <ac:chgData name="Silla, Theresa (EOM)" userId="7521e888-b970-4e47-a6ee-1964d996ecdc" providerId="ADAL" clId="{7169171F-5EDD-43FC-B161-1C5803AF185E}" dt="2023-10-17T04:22:41.252" v="13836" actId="113"/>
          <ac:graphicFrameMkLst>
            <pc:docMk/>
            <pc:sldMk cId="868957055" sldId="805"/>
            <ac:graphicFrameMk id="8" creationId="{311650B7-0FF0-4AFF-738F-E8C070764664}"/>
          </ac:graphicFrameMkLst>
        </pc:graphicFrameChg>
        <pc:graphicFrameChg chg="mod modGraphic">
          <ac:chgData name="Silla, Theresa (EOM)" userId="7521e888-b970-4e47-a6ee-1964d996ecdc" providerId="ADAL" clId="{7169171F-5EDD-43FC-B161-1C5803AF185E}" dt="2023-10-17T04:24:07.016" v="13909" actId="1037"/>
          <ac:graphicFrameMkLst>
            <pc:docMk/>
            <pc:sldMk cId="868957055" sldId="805"/>
            <ac:graphicFrameMk id="13" creationId="{29D72F05-3471-F251-A0F4-E7FD5362180D}"/>
          </ac:graphicFrameMkLst>
        </pc:graphicFrameChg>
        <pc:graphicFrameChg chg="mod modGraphic">
          <ac:chgData name="Silla, Theresa (EOM)" userId="7521e888-b970-4e47-a6ee-1964d996ecdc" providerId="ADAL" clId="{7169171F-5EDD-43FC-B161-1C5803AF185E}" dt="2023-10-17T04:22:16.825" v="13826" actId="1037"/>
          <ac:graphicFrameMkLst>
            <pc:docMk/>
            <pc:sldMk cId="868957055" sldId="805"/>
            <ac:graphicFrameMk id="18" creationId="{8681CAE4-3EED-9A09-F345-E20E6C9990EA}"/>
          </ac:graphicFrameMkLst>
        </pc:graphicFrameChg>
      </pc:sldChg>
      <pc:sldChg chg="add del">
        <pc:chgData name="Silla, Theresa (EOM)" userId="7521e888-b970-4e47-a6ee-1964d996ecdc" providerId="ADAL" clId="{7169171F-5EDD-43FC-B161-1C5803AF185E}" dt="2023-10-17T04:16:19.974" v="13684" actId="47"/>
        <pc:sldMkLst>
          <pc:docMk/>
          <pc:sldMk cId="2081127077" sldId="806"/>
        </pc:sldMkLst>
      </pc:sldChg>
      <pc:sldChg chg="del">
        <pc:chgData name="Silla, Theresa (EOM)" userId="7521e888-b970-4e47-a6ee-1964d996ecdc" providerId="ADAL" clId="{7169171F-5EDD-43FC-B161-1C5803AF185E}" dt="2023-10-16T05:55:25.413" v="1349" actId="47"/>
        <pc:sldMkLst>
          <pc:docMk/>
          <pc:sldMk cId="4012614090" sldId="822"/>
        </pc:sldMkLst>
      </pc:sldChg>
      <pc:sldChg chg="del">
        <pc:chgData name="Silla, Theresa (EOM)" userId="7521e888-b970-4e47-a6ee-1964d996ecdc" providerId="ADAL" clId="{7169171F-5EDD-43FC-B161-1C5803AF185E}" dt="2023-10-15T23:15:53.969" v="181" actId="47"/>
        <pc:sldMkLst>
          <pc:docMk/>
          <pc:sldMk cId="2832792971" sldId="825"/>
        </pc:sldMkLst>
      </pc:sldChg>
      <pc:sldChg chg="del">
        <pc:chgData name="Silla, Theresa (EOM)" userId="7521e888-b970-4e47-a6ee-1964d996ecdc" providerId="ADAL" clId="{7169171F-5EDD-43FC-B161-1C5803AF185E}" dt="2023-10-16T05:27:49.009" v="259" actId="47"/>
        <pc:sldMkLst>
          <pc:docMk/>
          <pc:sldMk cId="1100881555" sldId="826"/>
        </pc:sldMkLst>
      </pc:sldChg>
      <pc:sldChg chg="del">
        <pc:chgData name="Silla, Theresa (EOM)" userId="7521e888-b970-4e47-a6ee-1964d996ecdc" providerId="ADAL" clId="{7169171F-5EDD-43FC-B161-1C5803AF185E}" dt="2023-10-15T23:15:47.575" v="177" actId="47"/>
        <pc:sldMkLst>
          <pc:docMk/>
          <pc:sldMk cId="908419736" sldId="831"/>
        </pc:sldMkLst>
      </pc:sldChg>
      <pc:sldChg chg="modSp del mod">
        <pc:chgData name="Silla, Theresa (EOM)" userId="7521e888-b970-4e47-a6ee-1964d996ecdc" providerId="ADAL" clId="{7169171F-5EDD-43FC-B161-1C5803AF185E}" dt="2023-10-16T05:57:04.809" v="1588" actId="47"/>
        <pc:sldMkLst>
          <pc:docMk/>
          <pc:sldMk cId="924203493" sldId="832"/>
        </pc:sldMkLst>
        <pc:spChg chg="mod">
          <ac:chgData name="Silla, Theresa (EOM)" userId="7521e888-b970-4e47-a6ee-1964d996ecdc" providerId="ADAL" clId="{7169171F-5EDD-43FC-B161-1C5803AF185E}" dt="2023-10-15T23:24:30.531" v="205" actId="20577"/>
          <ac:spMkLst>
            <pc:docMk/>
            <pc:sldMk cId="924203493" sldId="832"/>
            <ac:spMk id="2" creationId="{A6FA00CE-0E22-6844-400F-388F17AC7272}"/>
          </ac:spMkLst>
        </pc:spChg>
      </pc:sldChg>
      <pc:sldChg chg="modSp add mod">
        <pc:chgData name="Silla, Theresa (EOM)" userId="7521e888-b970-4e47-a6ee-1964d996ecdc" providerId="ADAL" clId="{7169171F-5EDD-43FC-B161-1C5803AF185E}" dt="2023-10-15T23:28:25.063" v="250" actId="6549"/>
        <pc:sldMkLst>
          <pc:docMk/>
          <pc:sldMk cId="3979597616" sldId="833"/>
        </pc:sldMkLst>
        <pc:spChg chg="mod">
          <ac:chgData name="Silla, Theresa (EOM)" userId="7521e888-b970-4e47-a6ee-1964d996ecdc" providerId="ADAL" clId="{7169171F-5EDD-43FC-B161-1C5803AF185E}" dt="2023-10-15T23:28:25.063" v="250" actId="6549"/>
          <ac:spMkLst>
            <pc:docMk/>
            <pc:sldMk cId="3979597616" sldId="833"/>
            <ac:spMk id="2" creationId="{6D075D37-DE06-2F3F-CB29-BB4210AF2E6E}"/>
          </ac:spMkLst>
        </pc:spChg>
      </pc:sldChg>
      <pc:sldChg chg="modSp add mod ord">
        <pc:chgData name="Silla, Theresa (EOM)" userId="7521e888-b970-4e47-a6ee-1964d996ecdc" providerId="ADAL" clId="{7169171F-5EDD-43FC-B161-1C5803AF185E}" dt="2023-10-17T05:07:28.352" v="15291"/>
        <pc:sldMkLst>
          <pc:docMk/>
          <pc:sldMk cId="487746971" sldId="834"/>
        </pc:sldMkLst>
        <pc:spChg chg="mod">
          <ac:chgData name="Silla, Theresa (EOM)" userId="7521e888-b970-4e47-a6ee-1964d996ecdc" providerId="ADAL" clId="{7169171F-5EDD-43FC-B161-1C5803AF185E}" dt="2023-10-17T03:04:52.343" v="10936" actId="27636"/>
          <ac:spMkLst>
            <pc:docMk/>
            <pc:sldMk cId="487746971" sldId="834"/>
            <ac:spMk id="84" creationId="{00000000-0000-0000-0000-000000000000}"/>
          </ac:spMkLst>
        </pc:spChg>
      </pc:sldChg>
      <pc:sldChg chg="addSp delSp modSp new mod">
        <pc:chgData name="Silla, Theresa (EOM)" userId="7521e888-b970-4e47-a6ee-1964d996ecdc" providerId="ADAL" clId="{7169171F-5EDD-43FC-B161-1C5803AF185E}" dt="2023-10-17T01:51:51.369" v="8749" actId="20577"/>
        <pc:sldMkLst>
          <pc:docMk/>
          <pc:sldMk cId="3126588788" sldId="835"/>
        </pc:sldMkLst>
        <pc:spChg chg="del mod">
          <ac:chgData name="Silla, Theresa (EOM)" userId="7521e888-b970-4e47-a6ee-1964d996ecdc" providerId="ADAL" clId="{7169171F-5EDD-43FC-B161-1C5803AF185E}" dt="2023-10-17T00:29:45.190" v="4339" actId="26606"/>
          <ac:spMkLst>
            <pc:docMk/>
            <pc:sldMk cId="3126588788" sldId="835"/>
            <ac:spMk id="2" creationId="{695E7C2F-450D-C19F-7907-7A43DC200C4D}"/>
          </ac:spMkLst>
        </pc:spChg>
        <pc:spChg chg="mod">
          <ac:chgData name="Silla, Theresa (EOM)" userId="7521e888-b970-4e47-a6ee-1964d996ecdc" providerId="ADAL" clId="{7169171F-5EDD-43FC-B161-1C5803AF185E}" dt="2023-10-17T00:29:45.190" v="4339" actId="26606"/>
          <ac:spMkLst>
            <pc:docMk/>
            <pc:sldMk cId="3126588788" sldId="835"/>
            <ac:spMk id="3" creationId="{32F11500-3107-BA24-ACA5-E4CE2D8D27D5}"/>
          </ac:spMkLst>
        </pc:spChg>
        <pc:spChg chg="mod">
          <ac:chgData name="Silla, Theresa (EOM)" userId="7521e888-b970-4e47-a6ee-1964d996ecdc" providerId="ADAL" clId="{7169171F-5EDD-43FC-B161-1C5803AF185E}" dt="2023-10-17T00:29:45.190" v="4339" actId="26606"/>
          <ac:spMkLst>
            <pc:docMk/>
            <pc:sldMk cId="3126588788" sldId="835"/>
            <ac:spMk id="4" creationId="{1CBE54E6-ECDD-1FC0-082C-5D27651FC3B3}"/>
          </ac:spMkLst>
        </pc:spChg>
        <pc:spChg chg="add del mod">
          <ac:chgData name="Silla, Theresa (EOM)" userId="7521e888-b970-4e47-a6ee-1964d996ecdc" providerId="ADAL" clId="{7169171F-5EDD-43FC-B161-1C5803AF185E}" dt="2023-10-17T01:02:31.301" v="5343" actId="478"/>
          <ac:spMkLst>
            <pc:docMk/>
            <pc:sldMk cId="3126588788" sldId="835"/>
            <ac:spMk id="5" creationId="{A0D5CC26-7821-D4A2-2DDB-749085A41C4E}"/>
          </ac:spMkLst>
        </pc:spChg>
        <pc:spChg chg="add mod">
          <ac:chgData name="Silla, Theresa (EOM)" userId="7521e888-b970-4e47-a6ee-1964d996ecdc" providerId="ADAL" clId="{7169171F-5EDD-43FC-B161-1C5803AF185E}" dt="2023-10-17T01:02:34.516" v="5344" actId="1076"/>
          <ac:spMkLst>
            <pc:docMk/>
            <pc:sldMk cId="3126588788" sldId="835"/>
            <ac:spMk id="7" creationId="{DF4E0E1B-30CA-0565-3F1B-59100CCC2145}"/>
          </ac:spMkLst>
        </pc:spChg>
        <pc:graphicFrameChg chg="add mod">
          <ac:chgData name="Silla, Theresa (EOM)" userId="7521e888-b970-4e47-a6ee-1964d996ecdc" providerId="ADAL" clId="{7169171F-5EDD-43FC-B161-1C5803AF185E}" dt="2023-10-17T01:51:51.369" v="8749" actId="20577"/>
          <ac:graphicFrameMkLst>
            <pc:docMk/>
            <pc:sldMk cId="3126588788" sldId="835"/>
            <ac:graphicFrameMk id="6" creationId="{4E32D680-0323-7579-8964-BEDB32FE7117}"/>
          </ac:graphicFrameMkLst>
        </pc:graphicFrameChg>
      </pc:sldChg>
      <pc:sldChg chg="addSp delSp modSp new mod modClrScheme chgLayout">
        <pc:chgData name="Silla, Theresa (EOM)" userId="7521e888-b970-4e47-a6ee-1964d996ecdc" providerId="ADAL" clId="{7169171F-5EDD-43FC-B161-1C5803AF185E}" dt="2023-10-17T05:10:36.676" v="15416" actId="20577"/>
        <pc:sldMkLst>
          <pc:docMk/>
          <pc:sldMk cId="3183987167" sldId="836"/>
        </pc:sldMkLst>
        <pc:spChg chg="add del mod">
          <ac:chgData name="Silla, Theresa (EOM)" userId="7521e888-b970-4e47-a6ee-1964d996ecdc" providerId="ADAL" clId="{7169171F-5EDD-43FC-B161-1C5803AF185E}" dt="2023-10-17T00:57:07.437" v="5163" actId="26606"/>
          <ac:spMkLst>
            <pc:docMk/>
            <pc:sldMk cId="3183987167" sldId="836"/>
            <ac:spMk id="2" creationId="{87ADD18D-F0C8-1DE4-658C-7292EFB69E80}"/>
          </ac:spMkLst>
        </pc:spChg>
        <pc:spChg chg="mod">
          <ac:chgData name="Silla, Theresa (EOM)" userId="7521e888-b970-4e47-a6ee-1964d996ecdc" providerId="ADAL" clId="{7169171F-5EDD-43FC-B161-1C5803AF185E}" dt="2023-10-17T01:40:07.331" v="7990" actId="26606"/>
          <ac:spMkLst>
            <pc:docMk/>
            <pc:sldMk cId="3183987167" sldId="836"/>
            <ac:spMk id="3" creationId="{4E7C06E0-F4BE-A1AD-0B84-B0CCB60DEB8D}"/>
          </ac:spMkLst>
        </pc:spChg>
        <pc:spChg chg="mod">
          <ac:chgData name="Silla, Theresa (EOM)" userId="7521e888-b970-4e47-a6ee-1964d996ecdc" providerId="ADAL" clId="{7169171F-5EDD-43FC-B161-1C5803AF185E}" dt="2023-10-17T01:40:07.331" v="7990" actId="26606"/>
          <ac:spMkLst>
            <pc:docMk/>
            <pc:sldMk cId="3183987167" sldId="836"/>
            <ac:spMk id="4" creationId="{0FBC5CFE-FCF8-CE30-77C7-87C274E23B2A}"/>
          </ac:spMkLst>
        </pc:spChg>
        <pc:spChg chg="add del mod">
          <ac:chgData name="Silla, Theresa (EOM)" userId="7521e888-b970-4e47-a6ee-1964d996ecdc" providerId="ADAL" clId="{7169171F-5EDD-43FC-B161-1C5803AF185E}" dt="2023-10-17T01:40:07.331" v="7990" actId="26606"/>
          <ac:spMkLst>
            <pc:docMk/>
            <pc:sldMk cId="3183987167" sldId="836"/>
            <ac:spMk id="7" creationId="{C464816C-768A-C4AA-AB79-BC5E8AD9AD87}"/>
          </ac:spMkLst>
        </pc:spChg>
        <pc:spChg chg="add del mod">
          <ac:chgData name="Silla, Theresa (EOM)" userId="7521e888-b970-4e47-a6ee-1964d996ecdc" providerId="ADAL" clId="{7169171F-5EDD-43FC-B161-1C5803AF185E}" dt="2023-10-17T01:06:44.596" v="5372" actId="478"/>
          <ac:spMkLst>
            <pc:docMk/>
            <pc:sldMk cId="3183987167" sldId="836"/>
            <ac:spMk id="10" creationId="{87ADD18D-F0C8-1DE4-658C-7292EFB69E80}"/>
          </ac:spMkLst>
        </pc:spChg>
        <pc:spChg chg="add del mod">
          <ac:chgData name="Silla, Theresa (EOM)" userId="7521e888-b970-4e47-a6ee-1964d996ecdc" providerId="ADAL" clId="{7169171F-5EDD-43FC-B161-1C5803AF185E}" dt="2023-10-17T01:39:33.949" v="7981" actId="26606"/>
          <ac:spMkLst>
            <pc:docMk/>
            <pc:sldMk cId="3183987167" sldId="836"/>
            <ac:spMk id="11" creationId="{C464816C-768A-C4AA-AB79-BC5E8AD9AD87}"/>
          </ac:spMkLst>
        </pc:spChg>
        <pc:spChg chg="add del mod">
          <ac:chgData name="Silla, Theresa (EOM)" userId="7521e888-b970-4e47-a6ee-1964d996ecdc" providerId="ADAL" clId="{7169171F-5EDD-43FC-B161-1C5803AF185E}" dt="2023-10-17T01:52:16.005" v="8751" actId="26606"/>
          <ac:spMkLst>
            <pc:docMk/>
            <pc:sldMk cId="3183987167" sldId="836"/>
            <ac:spMk id="14" creationId="{C464816C-768A-C4AA-AB79-BC5E8AD9AD87}"/>
          </ac:spMkLst>
        </pc:spChg>
        <pc:spChg chg="add mod">
          <ac:chgData name="Silla, Theresa (EOM)" userId="7521e888-b970-4e47-a6ee-1964d996ecdc" providerId="ADAL" clId="{7169171F-5EDD-43FC-B161-1C5803AF185E}" dt="2023-10-17T05:10:36.676" v="15416" actId="20577"/>
          <ac:spMkLst>
            <pc:docMk/>
            <pc:sldMk cId="3183987167" sldId="836"/>
            <ac:spMk id="19" creationId="{4A2CE6E7-C7CA-2B7B-8080-9F844B9F38E9}"/>
          </ac:spMkLst>
        </pc:spChg>
        <pc:graphicFrameChg chg="add del">
          <ac:chgData name="Silla, Theresa (EOM)" userId="7521e888-b970-4e47-a6ee-1964d996ecdc" providerId="ADAL" clId="{7169171F-5EDD-43FC-B161-1C5803AF185E}" dt="2023-10-17T00:57:06.292" v="5160" actId="26606"/>
          <ac:graphicFrameMkLst>
            <pc:docMk/>
            <pc:sldMk cId="3183987167" sldId="836"/>
            <ac:graphicFrameMk id="6" creationId="{31F6DD4D-07BF-A9A8-D203-D5E3B9600659}"/>
          </ac:graphicFrameMkLst>
        </pc:graphicFrameChg>
        <pc:graphicFrameChg chg="add del">
          <ac:chgData name="Silla, Theresa (EOM)" userId="7521e888-b970-4e47-a6ee-1964d996ecdc" providerId="ADAL" clId="{7169171F-5EDD-43FC-B161-1C5803AF185E}" dt="2023-10-17T00:57:07.432" v="5162" actId="26606"/>
          <ac:graphicFrameMkLst>
            <pc:docMk/>
            <pc:sldMk cId="3183987167" sldId="836"/>
            <ac:graphicFrameMk id="8" creationId="{8590015E-D68D-4622-47EB-398C4DC6C757}"/>
          </ac:graphicFrameMkLst>
        </pc:graphicFrameChg>
        <pc:graphicFrameChg chg="add del">
          <ac:chgData name="Silla, Theresa (EOM)" userId="7521e888-b970-4e47-a6ee-1964d996ecdc" providerId="ADAL" clId="{7169171F-5EDD-43FC-B161-1C5803AF185E}" dt="2023-10-17T01:39:26.056" v="7979" actId="26606"/>
          <ac:graphicFrameMkLst>
            <pc:docMk/>
            <pc:sldMk cId="3183987167" sldId="836"/>
            <ac:graphicFrameMk id="9" creationId="{214D3094-44E1-274D-B2A9-7596237255C3}"/>
          </ac:graphicFrameMkLst>
        </pc:graphicFrameChg>
        <pc:graphicFrameChg chg="add del">
          <ac:chgData name="Silla, Theresa (EOM)" userId="7521e888-b970-4e47-a6ee-1964d996ecdc" providerId="ADAL" clId="{7169171F-5EDD-43FC-B161-1C5803AF185E}" dt="2023-10-17T01:40:07.321" v="7989" actId="26606"/>
          <ac:graphicFrameMkLst>
            <pc:docMk/>
            <pc:sldMk cId="3183987167" sldId="836"/>
            <ac:graphicFrameMk id="12" creationId="{25DB18FA-4304-3A57-2C48-685A6F8047CE}"/>
          </ac:graphicFrameMkLst>
        </pc:graphicFrameChg>
        <pc:graphicFrameChg chg="add del modGraphic">
          <ac:chgData name="Silla, Theresa (EOM)" userId="7521e888-b970-4e47-a6ee-1964d996ecdc" providerId="ADAL" clId="{7169171F-5EDD-43FC-B161-1C5803AF185E}" dt="2023-10-17T01:41:24.921" v="7994" actId="1032"/>
          <ac:graphicFrameMkLst>
            <pc:docMk/>
            <pc:sldMk cId="3183987167" sldId="836"/>
            <ac:graphicFrameMk id="13" creationId="{EC3D3F40-F15A-C937-4F32-73EE69238AC8}"/>
          </ac:graphicFrameMkLst>
        </pc:graphicFrameChg>
        <pc:graphicFrameChg chg="add del modGraphic">
          <ac:chgData name="Silla, Theresa (EOM)" userId="7521e888-b970-4e47-a6ee-1964d996ecdc" providerId="ADAL" clId="{7169171F-5EDD-43FC-B161-1C5803AF185E}" dt="2023-10-17T01:42:01.762" v="7996" actId="1032"/>
          <ac:graphicFrameMkLst>
            <pc:docMk/>
            <pc:sldMk cId="3183987167" sldId="836"/>
            <ac:graphicFrameMk id="15" creationId="{0F7217B7-17D9-0CEE-9D88-48D2A489E0B1}"/>
          </ac:graphicFrameMkLst>
        </pc:graphicFrameChg>
        <pc:graphicFrameChg chg="add del modGraphic">
          <ac:chgData name="Silla, Theresa (EOM)" userId="7521e888-b970-4e47-a6ee-1964d996ecdc" providerId="ADAL" clId="{7169171F-5EDD-43FC-B161-1C5803AF185E}" dt="2023-10-17T01:43:07.682" v="8000" actId="478"/>
          <ac:graphicFrameMkLst>
            <pc:docMk/>
            <pc:sldMk cId="3183987167" sldId="836"/>
            <ac:graphicFrameMk id="16" creationId="{35A7C098-2D03-FFD4-BB96-D5D236C1442A}"/>
          </ac:graphicFrameMkLst>
        </pc:graphicFrameChg>
        <pc:graphicFrameChg chg="add del">
          <ac:chgData name="Silla, Theresa (EOM)" userId="7521e888-b970-4e47-a6ee-1964d996ecdc" providerId="ADAL" clId="{7169171F-5EDD-43FC-B161-1C5803AF185E}" dt="2023-10-17T01:52:04.583" v="8750" actId="26606"/>
          <ac:graphicFrameMkLst>
            <pc:docMk/>
            <pc:sldMk cId="3183987167" sldId="836"/>
            <ac:graphicFrameMk id="17" creationId="{F33A2AE1-9230-BD89-DE43-B2AA1D26094F}"/>
          </ac:graphicFrameMkLst>
        </pc:graphicFrameChg>
        <pc:graphicFrameChg chg="add mod">
          <ac:chgData name="Silla, Theresa (EOM)" userId="7521e888-b970-4e47-a6ee-1964d996ecdc" providerId="ADAL" clId="{7169171F-5EDD-43FC-B161-1C5803AF185E}" dt="2023-10-17T01:57:23.830" v="9001" actId="14100"/>
          <ac:graphicFrameMkLst>
            <pc:docMk/>
            <pc:sldMk cId="3183987167" sldId="836"/>
            <ac:graphicFrameMk id="18" creationId="{A48AC81D-1E82-3D16-6CC0-F8B8768D6FAB}"/>
          </ac:graphicFrameMkLst>
        </pc:graphicFrameChg>
      </pc:sldChg>
      <pc:sldChg chg="addSp delSp modSp new mod">
        <pc:chgData name="Silla, Theresa (EOM)" userId="7521e888-b970-4e47-a6ee-1964d996ecdc" providerId="ADAL" clId="{7169171F-5EDD-43FC-B161-1C5803AF185E}" dt="2023-10-17T05:23:25.864" v="15650" actId="20577"/>
        <pc:sldMkLst>
          <pc:docMk/>
          <pc:sldMk cId="528859992" sldId="837"/>
        </pc:sldMkLst>
        <pc:spChg chg="del mod">
          <ac:chgData name="Silla, Theresa (EOM)" userId="7521e888-b970-4e47-a6ee-1964d996ecdc" providerId="ADAL" clId="{7169171F-5EDD-43FC-B161-1C5803AF185E}" dt="2023-10-17T05:15:29.415" v="15516" actId="26606"/>
          <ac:spMkLst>
            <pc:docMk/>
            <pc:sldMk cId="528859992" sldId="837"/>
            <ac:spMk id="2" creationId="{DB05ABEC-F9D9-0B0A-7511-C6C1F8872165}"/>
          </ac:spMkLst>
        </pc:spChg>
        <pc:spChg chg="mod">
          <ac:chgData name="Silla, Theresa (EOM)" userId="7521e888-b970-4e47-a6ee-1964d996ecdc" providerId="ADAL" clId="{7169171F-5EDD-43FC-B161-1C5803AF185E}" dt="2023-10-17T05:23:25.864" v="15650" actId="20577"/>
          <ac:spMkLst>
            <pc:docMk/>
            <pc:sldMk cId="528859992" sldId="837"/>
            <ac:spMk id="3" creationId="{2480F437-10B7-25D2-9BFF-3116DF343010}"/>
          </ac:spMkLst>
        </pc:spChg>
        <pc:spChg chg="mod">
          <ac:chgData name="Silla, Theresa (EOM)" userId="7521e888-b970-4e47-a6ee-1964d996ecdc" providerId="ADAL" clId="{7169171F-5EDD-43FC-B161-1C5803AF185E}" dt="2023-10-17T05:15:29.415" v="15516" actId="26606"/>
          <ac:spMkLst>
            <pc:docMk/>
            <pc:sldMk cId="528859992" sldId="837"/>
            <ac:spMk id="4" creationId="{08528E4B-ECFA-4FA7-FFCC-3E9B5EFA4B4A}"/>
          </ac:spMkLst>
        </pc:spChg>
        <pc:graphicFrameChg chg="add">
          <ac:chgData name="Silla, Theresa (EOM)" userId="7521e888-b970-4e47-a6ee-1964d996ecdc" providerId="ADAL" clId="{7169171F-5EDD-43FC-B161-1C5803AF185E}" dt="2023-10-17T05:15:29.415" v="15516" actId="26606"/>
          <ac:graphicFrameMkLst>
            <pc:docMk/>
            <pc:sldMk cId="528859992" sldId="837"/>
            <ac:graphicFrameMk id="6" creationId="{2592BCE7-327B-5D64-CA98-178B56425EC4}"/>
          </ac:graphicFrameMkLst>
        </pc:graphicFrameChg>
      </pc:sldChg>
      <pc:sldChg chg="modSp new del mod">
        <pc:chgData name="Silla, Theresa (EOM)" userId="7521e888-b970-4e47-a6ee-1964d996ecdc" providerId="ADAL" clId="{7169171F-5EDD-43FC-B161-1C5803AF185E}" dt="2023-10-17T05:16:03.480" v="15517" actId="47"/>
        <pc:sldMkLst>
          <pc:docMk/>
          <pc:sldMk cId="2347262015" sldId="838"/>
        </pc:sldMkLst>
        <pc:spChg chg="mod">
          <ac:chgData name="Silla, Theresa (EOM)" userId="7521e888-b970-4e47-a6ee-1964d996ecdc" providerId="ADAL" clId="{7169171F-5EDD-43FC-B161-1C5803AF185E}" dt="2023-10-16T05:39:25.590" v="892" actId="20577"/>
          <ac:spMkLst>
            <pc:docMk/>
            <pc:sldMk cId="2347262015" sldId="838"/>
            <ac:spMk id="2" creationId="{BDFF4B9B-0130-47EF-DB5E-5163E5C83071}"/>
          </ac:spMkLst>
        </pc:spChg>
        <pc:spChg chg="mod">
          <ac:chgData name="Silla, Theresa (EOM)" userId="7521e888-b970-4e47-a6ee-1964d996ecdc" providerId="ADAL" clId="{7169171F-5EDD-43FC-B161-1C5803AF185E}" dt="2023-10-16T05:54:50.695" v="1348" actId="20577"/>
          <ac:spMkLst>
            <pc:docMk/>
            <pc:sldMk cId="2347262015" sldId="838"/>
            <ac:spMk id="3" creationId="{F127909F-2264-17ED-E420-BBD4DA45837C}"/>
          </ac:spMkLst>
        </pc:spChg>
      </pc:sldChg>
      <pc:sldChg chg="addSp delSp modSp new mod">
        <pc:chgData name="Silla, Theresa (EOM)" userId="7521e888-b970-4e47-a6ee-1964d996ecdc" providerId="ADAL" clId="{7169171F-5EDD-43FC-B161-1C5803AF185E}" dt="2023-10-16T05:49:55.969" v="1121" actId="14100"/>
        <pc:sldMkLst>
          <pc:docMk/>
          <pc:sldMk cId="938120787" sldId="839"/>
        </pc:sldMkLst>
        <pc:spChg chg="add del mod">
          <ac:chgData name="Silla, Theresa (EOM)" userId="7521e888-b970-4e47-a6ee-1964d996ecdc" providerId="ADAL" clId="{7169171F-5EDD-43FC-B161-1C5803AF185E}" dt="2023-10-16T05:40:16.902" v="913"/>
          <ac:spMkLst>
            <pc:docMk/>
            <pc:sldMk cId="938120787" sldId="839"/>
            <ac:spMk id="2" creationId="{88C6A290-8D02-CFE8-8B08-2A989473B6C1}"/>
          </ac:spMkLst>
        </pc:spChg>
        <pc:spChg chg="mod">
          <ac:chgData name="Silla, Theresa (EOM)" userId="7521e888-b970-4e47-a6ee-1964d996ecdc" providerId="ADAL" clId="{7169171F-5EDD-43FC-B161-1C5803AF185E}" dt="2023-10-16T05:43:32.726" v="989" actId="20577"/>
          <ac:spMkLst>
            <pc:docMk/>
            <pc:sldMk cId="938120787" sldId="839"/>
            <ac:spMk id="3" creationId="{EE1BB7F9-D454-F201-F20B-B795F582F5FC}"/>
          </ac:spMkLst>
        </pc:spChg>
        <pc:spChg chg="mod">
          <ac:chgData name="Silla, Theresa (EOM)" userId="7521e888-b970-4e47-a6ee-1964d996ecdc" providerId="ADAL" clId="{7169171F-5EDD-43FC-B161-1C5803AF185E}" dt="2023-10-16T05:40:44.342" v="919" actId="14100"/>
          <ac:spMkLst>
            <pc:docMk/>
            <pc:sldMk cId="938120787" sldId="839"/>
            <ac:spMk id="4" creationId="{34169A06-9173-E852-3214-A77AC694A351}"/>
          </ac:spMkLst>
        </pc:spChg>
        <pc:spChg chg="add mod">
          <ac:chgData name="Silla, Theresa (EOM)" userId="7521e888-b970-4e47-a6ee-1964d996ecdc" providerId="ADAL" clId="{7169171F-5EDD-43FC-B161-1C5803AF185E}" dt="2023-10-16T05:44:44.564" v="1038" actId="20577"/>
          <ac:spMkLst>
            <pc:docMk/>
            <pc:sldMk cId="938120787" sldId="839"/>
            <ac:spMk id="7" creationId="{973969FC-0506-3DE3-7E6A-FF6008791C06}"/>
          </ac:spMkLst>
        </pc:spChg>
        <pc:graphicFrameChg chg="add del mod">
          <ac:chgData name="Silla, Theresa (EOM)" userId="7521e888-b970-4e47-a6ee-1964d996ecdc" providerId="ADAL" clId="{7169171F-5EDD-43FC-B161-1C5803AF185E}" dt="2023-10-16T05:40:16.691" v="912"/>
          <ac:graphicFrameMkLst>
            <pc:docMk/>
            <pc:sldMk cId="938120787" sldId="839"/>
            <ac:graphicFrameMk id="5" creationId="{877CD6F3-CF53-18DE-01B0-AC4FE0D754D7}"/>
          </ac:graphicFrameMkLst>
        </pc:graphicFrameChg>
        <pc:graphicFrameChg chg="add mod modGraphic">
          <ac:chgData name="Silla, Theresa (EOM)" userId="7521e888-b970-4e47-a6ee-1964d996ecdc" providerId="ADAL" clId="{7169171F-5EDD-43FC-B161-1C5803AF185E}" dt="2023-10-16T05:49:55.969" v="1121" actId="14100"/>
          <ac:graphicFrameMkLst>
            <pc:docMk/>
            <pc:sldMk cId="938120787" sldId="839"/>
            <ac:graphicFrameMk id="6" creationId="{D22488C8-47DF-0739-D29C-5C83E914345A}"/>
          </ac:graphicFrameMkLst>
        </pc:graphicFrameChg>
      </pc:sldChg>
      <pc:sldChg chg="new del">
        <pc:chgData name="Silla, Theresa (EOM)" userId="7521e888-b970-4e47-a6ee-1964d996ecdc" providerId="ADAL" clId="{7169171F-5EDD-43FC-B161-1C5803AF185E}" dt="2023-10-16T05:54:08.072" v="1316" actId="47"/>
        <pc:sldMkLst>
          <pc:docMk/>
          <pc:sldMk cId="572535308" sldId="840"/>
        </pc:sldMkLst>
      </pc:sldChg>
      <pc:sldChg chg="addSp delSp modSp add mod modClrScheme chgLayout">
        <pc:chgData name="Silla, Theresa (EOM)" userId="7521e888-b970-4e47-a6ee-1964d996ecdc" providerId="ADAL" clId="{7169171F-5EDD-43FC-B161-1C5803AF185E}" dt="2023-10-17T03:06:19.822" v="10986" actId="122"/>
        <pc:sldMkLst>
          <pc:docMk/>
          <pc:sldMk cId="1208886754" sldId="840"/>
        </pc:sldMkLst>
        <pc:spChg chg="add del">
          <ac:chgData name="Silla, Theresa (EOM)" userId="7521e888-b970-4e47-a6ee-1964d996ecdc" providerId="ADAL" clId="{7169171F-5EDD-43FC-B161-1C5803AF185E}" dt="2023-10-17T00:56:13.339" v="5158" actId="26606"/>
          <ac:spMkLst>
            <pc:docMk/>
            <pc:sldMk cId="1208886754" sldId="840"/>
            <ac:spMk id="2" creationId="{E59FD6A7-125D-EE35-980F-A6D7F050DCE2}"/>
          </ac:spMkLst>
        </pc:spChg>
        <pc:spChg chg="mod">
          <ac:chgData name="Silla, Theresa (EOM)" userId="7521e888-b970-4e47-a6ee-1964d996ecdc" providerId="ADAL" clId="{7169171F-5EDD-43FC-B161-1C5803AF185E}" dt="2023-10-17T00:56:13.339" v="5158" actId="26606"/>
          <ac:spMkLst>
            <pc:docMk/>
            <pc:sldMk cId="1208886754" sldId="840"/>
            <ac:spMk id="3" creationId="{1486B5CC-CD66-C3F2-EF37-FDE4548E6E0B}"/>
          </ac:spMkLst>
        </pc:spChg>
        <pc:spChg chg="mod">
          <ac:chgData name="Silla, Theresa (EOM)" userId="7521e888-b970-4e47-a6ee-1964d996ecdc" providerId="ADAL" clId="{7169171F-5EDD-43FC-B161-1C5803AF185E}" dt="2023-10-17T00:56:13.339" v="5158" actId="26606"/>
          <ac:spMkLst>
            <pc:docMk/>
            <pc:sldMk cId="1208886754" sldId="840"/>
            <ac:spMk id="4" creationId="{7DC05B7D-AF10-9926-0572-99C077BE0742}"/>
          </ac:spMkLst>
        </pc:spChg>
        <pc:spChg chg="add mod">
          <ac:chgData name="Silla, Theresa (EOM)" userId="7521e888-b970-4e47-a6ee-1964d996ecdc" providerId="ADAL" clId="{7169171F-5EDD-43FC-B161-1C5803AF185E}" dt="2023-10-17T03:06:19.822" v="10986" actId="122"/>
          <ac:spMkLst>
            <pc:docMk/>
            <pc:sldMk cId="1208886754" sldId="840"/>
            <ac:spMk id="10" creationId="{E59FD6A7-125D-EE35-980F-A6D7F050DCE2}"/>
          </ac:spMkLst>
        </pc:spChg>
        <pc:graphicFrameChg chg="add del">
          <ac:chgData name="Silla, Theresa (EOM)" userId="7521e888-b970-4e47-a6ee-1964d996ecdc" providerId="ADAL" clId="{7169171F-5EDD-43FC-B161-1C5803AF185E}" dt="2023-10-17T00:56:10.329" v="5155" actId="26606"/>
          <ac:graphicFrameMkLst>
            <pc:docMk/>
            <pc:sldMk cId="1208886754" sldId="840"/>
            <ac:graphicFrameMk id="6" creationId="{10002D34-4A8D-001D-34D0-F884EF7F32B5}"/>
          </ac:graphicFrameMkLst>
        </pc:graphicFrameChg>
        <pc:graphicFrameChg chg="add del">
          <ac:chgData name="Silla, Theresa (EOM)" userId="7521e888-b970-4e47-a6ee-1964d996ecdc" providerId="ADAL" clId="{7169171F-5EDD-43FC-B161-1C5803AF185E}" dt="2023-10-17T00:56:13.333" v="5157" actId="26606"/>
          <ac:graphicFrameMkLst>
            <pc:docMk/>
            <pc:sldMk cId="1208886754" sldId="840"/>
            <ac:graphicFrameMk id="8" creationId="{DDBFAC28-5F26-7E05-464B-B4B0E6AB3599}"/>
          </ac:graphicFrameMkLst>
        </pc:graphicFrameChg>
      </pc:sldChg>
      <pc:sldChg chg="addSp delSp modSp add mod">
        <pc:chgData name="Silla, Theresa (EOM)" userId="7521e888-b970-4e47-a6ee-1964d996ecdc" providerId="ADAL" clId="{7169171F-5EDD-43FC-B161-1C5803AF185E}" dt="2023-10-17T05:24:57.816" v="15657" actId="1076"/>
        <pc:sldMkLst>
          <pc:docMk/>
          <pc:sldMk cId="968037627" sldId="841"/>
        </pc:sldMkLst>
        <pc:spChg chg="add del mod">
          <ac:chgData name="Silla, Theresa (EOM)" userId="7521e888-b970-4e47-a6ee-1964d996ecdc" providerId="ADAL" clId="{7169171F-5EDD-43FC-B161-1C5803AF185E}" dt="2023-10-16T05:46:37.049" v="1061"/>
          <ac:spMkLst>
            <pc:docMk/>
            <pc:sldMk cId="968037627" sldId="841"/>
            <ac:spMk id="5" creationId="{43F6E4F9-1B44-1ACA-874D-1D9480A53155}"/>
          </ac:spMkLst>
        </pc:spChg>
        <pc:spChg chg="add del mod">
          <ac:chgData name="Silla, Theresa (EOM)" userId="7521e888-b970-4e47-a6ee-1964d996ecdc" providerId="ADAL" clId="{7169171F-5EDD-43FC-B161-1C5803AF185E}" dt="2023-10-17T05:17:20.424" v="15524" actId="478"/>
          <ac:spMkLst>
            <pc:docMk/>
            <pc:sldMk cId="968037627" sldId="841"/>
            <ac:spMk id="5" creationId="{550EBB39-B474-FC90-4BB0-F6DC51D1C0C6}"/>
          </ac:spMkLst>
        </pc:spChg>
        <pc:spChg chg="mod">
          <ac:chgData name="Silla, Theresa (EOM)" userId="7521e888-b970-4e47-a6ee-1964d996ecdc" providerId="ADAL" clId="{7169171F-5EDD-43FC-B161-1C5803AF185E}" dt="2023-10-17T05:17:27.165" v="15528" actId="20577"/>
          <ac:spMkLst>
            <pc:docMk/>
            <pc:sldMk cId="968037627" sldId="841"/>
            <ac:spMk id="7" creationId="{973969FC-0506-3DE3-7E6A-FF6008791C06}"/>
          </ac:spMkLst>
        </pc:spChg>
        <pc:graphicFrameChg chg="del modGraphic">
          <ac:chgData name="Silla, Theresa (EOM)" userId="7521e888-b970-4e47-a6ee-1964d996ecdc" providerId="ADAL" clId="{7169171F-5EDD-43FC-B161-1C5803AF185E}" dt="2023-10-16T05:46:32.240" v="1058" actId="478"/>
          <ac:graphicFrameMkLst>
            <pc:docMk/>
            <pc:sldMk cId="968037627" sldId="841"/>
            <ac:graphicFrameMk id="6" creationId="{D22488C8-47DF-0739-D29C-5C83E914345A}"/>
          </ac:graphicFrameMkLst>
        </pc:graphicFrameChg>
        <pc:graphicFrameChg chg="add mod">
          <ac:chgData name="Silla, Theresa (EOM)" userId="7521e888-b970-4e47-a6ee-1964d996ecdc" providerId="ADAL" clId="{7169171F-5EDD-43FC-B161-1C5803AF185E}" dt="2023-10-17T05:24:57.816" v="15657" actId="1076"/>
          <ac:graphicFrameMkLst>
            <pc:docMk/>
            <pc:sldMk cId="968037627" sldId="841"/>
            <ac:graphicFrameMk id="6" creationId="{F27A2E65-A421-A24B-8ED2-D194169212D9}"/>
          </ac:graphicFrameMkLst>
        </pc:graphicFrameChg>
        <pc:graphicFrameChg chg="add del mod">
          <ac:chgData name="Silla, Theresa (EOM)" userId="7521e888-b970-4e47-a6ee-1964d996ecdc" providerId="ADAL" clId="{7169171F-5EDD-43FC-B161-1C5803AF185E}" dt="2023-10-16T05:46:36.903" v="1060"/>
          <ac:graphicFrameMkLst>
            <pc:docMk/>
            <pc:sldMk cId="968037627" sldId="841"/>
            <ac:graphicFrameMk id="8" creationId="{B3F4403F-66E0-E588-3C74-733335F70493}"/>
          </ac:graphicFrameMkLst>
        </pc:graphicFrameChg>
        <pc:graphicFrameChg chg="add del mod modGraphic">
          <ac:chgData name="Silla, Theresa (EOM)" userId="7521e888-b970-4e47-a6ee-1964d996ecdc" providerId="ADAL" clId="{7169171F-5EDD-43FC-B161-1C5803AF185E}" dt="2023-10-17T05:16:56.917" v="15520" actId="478"/>
          <ac:graphicFrameMkLst>
            <pc:docMk/>
            <pc:sldMk cId="968037627" sldId="841"/>
            <ac:graphicFrameMk id="9" creationId="{7DC2C793-DF06-03A3-F420-A8CE0F30B05C}"/>
          </ac:graphicFrameMkLst>
        </pc:graphicFrameChg>
      </pc:sldChg>
      <pc:sldChg chg="addSp delSp modSp add mod">
        <pc:chgData name="Silla, Theresa (EOM)" userId="7521e888-b970-4e47-a6ee-1964d996ecdc" providerId="ADAL" clId="{7169171F-5EDD-43FC-B161-1C5803AF185E}" dt="2023-10-17T05:24:49.747" v="15656" actId="1076"/>
        <pc:sldMkLst>
          <pc:docMk/>
          <pc:sldMk cId="46989641" sldId="842"/>
        </pc:sldMkLst>
        <pc:spChg chg="add del mod">
          <ac:chgData name="Silla, Theresa (EOM)" userId="7521e888-b970-4e47-a6ee-1964d996ecdc" providerId="ADAL" clId="{7169171F-5EDD-43FC-B161-1C5803AF185E}" dt="2023-10-16T05:50:27.923" v="1127"/>
          <ac:spMkLst>
            <pc:docMk/>
            <pc:sldMk cId="46989641" sldId="842"/>
            <ac:spMk id="5" creationId="{7383C692-1F83-A3FA-2399-D502527F13AE}"/>
          </ac:spMkLst>
        </pc:spChg>
        <pc:spChg chg="add del mod">
          <ac:chgData name="Silla, Theresa (EOM)" userId="7521e888-b970-4e47-a6ee-1964d996ecdc" providerId="ADAL" clId="{7169171F-5EDD-43FC-B161-1C5803AF185E}" dt="2023-10-17T05:24:16.456" v="15653" actId="478"/>
          <ac:spMkLst>
            <pc:docMk/>
            <pc:sldMk cId="46989641" sldId="842"/>
            <ac:spMk id="5" creationId="{B28A1496-F541-4482-D45A-52973372351C}"/>
          </ac:spMkLst>
        </pc:spChg>
        <pc:spChg chg="mod">
          <ac:chgData name="Silla, Theresa (EOM)" userId="7521e888-b970-4e47-a6ee-1964d996ecdc" providerId="ADAL" clId="{7169171F-5EDD-43FC-B161-1C5803AF185E}" dt="2023-10-16T05:53:39.585" v="1300" actId="20577"/>
          <ac:spMkLst>
            <pc:docMk/>
            <pc:sldMk cId="46989641" sldId="842"/>
            <ac:spMk id="7" creationId="{973969FC-0506-3DE3-7E6A-FF6008791C06}"/>
          </ac:spMkLst>
        </pc:spChg>
        <pc:graphicFrameChg chg="add mod">
          <ac:chgData name="Silla, Theresa (EOM)" userId="7521e888-b970-4e47-a6ee-1964d996ecdc" providerId="ADAL" clId="{7169171F-5EDD-43FC-B161-1C5803AF185E}" dt="2023-10-17T05:24:49.747" v="15656" actId="1076"/>
          <ac:graphicFrameMkLst>
            <pc:docMk/>
            <pc:sldMk cId="46989641" sldId="842"/>
            <ac:graphicFrameMk id="6" creationId="{AABA27AD-E52D-E4E6-D778-0AAC645CBDC0}"/>
          </ac:graphicFrameMkLst>
        </pc:graphicFrameChg>
        <pc:graphicFrameChg chg="add del mod">
          <ac:chgData name="Silla, Theresa (EOM)" userId="7521e888-b970-4e47-a6ee-1964d996ecdc" providerId="ADAL" clId="{7169171F-5EDD-43FC-B161-1C5803AF185E}" dt="2023-10-16T05:50:27.760" v="1126"/>
          <ac:graphicFrameMkLst>
            <pc:docMk/>
            <pc:sldMk cId="46989641" sldId="842"/>
            <ac:graphicFrameMk id="6" creationId="{DB960147-69E9-51C6-DC68-4954383445D7}"/>
          </ac:graphicFrameMkLst>
        </pc:graphicFrameChg>
        <pc:graphicFrameChg chg="add del mod modGraphic">
          <ac:chgData name="Silla, Theresa (EOM)" userId="7521e888-b970-4e47-a6ee-1964d996ecdc" providerId="ADAL" clId="{7169171F-5EDD-43FC-B161-1C5803AF185E}" dt="2023-10-17T05:24:11.658" v="15651" actId="478"/>
          <ac:graphicFrameMkLst>
            <pc:docMk/>
            <pc:sldMk cId="46989641" sldId="842"/>
            <ac:graphicFrameMk id="8" creationId="{1AB5E152-E236-DE23-1277-4D338E83882B}"/>
          </ac:graphicFrameMkLst>
        </pc:graphicFrameChg>
        <pc:graphicFrameChg chg="del">
          <ac:chgData name="Silla, Theresa (EOM)" userId="7521e888-b970-4e47-a6ee-1964d996ecdc" providerId="ADAL" clId="{7169171F-5EDD-43FC-B161-1C5803AF185E}" dt="2023-10-16T05:50:22.319" v="1122" actId="478"/>
          <ac:graphicFrameMkLst>
            <pc:docMk/>
            <pc:sldMk cId="46989641" sldId="842"/>
            <ac:graphicFrameMk id="9" creationId="{7DC2C793-DF06-03A3-F420-A8CE0F30B05C}"/>
          </ac:graphicFrameMkLst>
        </pc:graphicFrameChg>
      </pc:sldChg>
      <pc:sldChg chg="modSp new mod">
        <pc:chgData name="Silla, Theresa (EOM)" userId="7521e888-b970-4e47-a6ee-1964d996ecdc" providerId="ADAL" clId="{7169171F-5EDD-43FC-B161-1C5803AF185E}" dt="2023-10-16T05:58:25.672" v="1716" actId="20577"/>
        <pc:sldMkLst>
          <pc:docMk/>
          <pc:sldMk cId="1027159982" sldId="843"/>
        </pc:sldMkLst>
        <pc:spChg chg="mod">
          <ac:chgData name="Silla, Theresa (EOM)" userId="7521e888-b970-4e47-a6ee-1964d996ecdc" providerId="ADAL" clId="{7169171F-5EDD-43FC-B161-1C5803AF185E}" dt="2023-10-16T05:58:25.672" v="1716" actId="20577"/>
          <ac:spMkLst>
            <pc:docMk/>
            <pc:sldMk cId="1027159982" sldId="843"/>
            <ac:spMk id="2" creationId="{4DB45770-0338-18B2-280F-3CD0625D5310}"/>
          </ac:spMkLst>
        </pc:spChg>
        <pc:spChg chg="mod">
          <ac:chgData name="Silla, Theresa (EOM)" userId="7521e888-b970-4e47-a6ee-1964d996ecdc" providerId="ADAL" clId="{7169171F-5EDD-43FC-B161-1C5803AF185E}" dt="2023-10-16T05:55:42.790" v="1380" actId="20577"/>
          <ac:spMkLst>
            <pc:docMk/>
            <pc:sldMk cId="1027159982" sldId="843"/>
            <ac:spMk id="3" creationId="{A29AF036-954D-ED89-C1C0-6C6F8BC9950B}"/>
          </ac:spMkLst>
        </pc:spChg>
      </pc:sldChg>
      <pc:sldChg chg="modSp new mod">
        <pc:chgData name="Silla, Theresa (EOM)" userId="7521e888-b970-4e47-a6ee-1964d996ecdc" providerId="ADAL" clId="{7169171F-5EDD-43FC-B161-1C5803AF185E}" dt="2023-10-17T05:29:15.131" v="16035" actId="20577"/>
        <pc:sldMkLst>
          <pc:docMk/>
          <pc:sldMk cId="1093859069" sldId="844"/>
        </pc:sldMkLst>
        <pc:spChg chg="mod">
          <ac:chgData name="Silla, Theresa (EOM)" userId="7521e888-b970-4e47-a6ee-1964d996ecdc" providerId="ADAL" clId="{7169171F-5EDD-43FC-B161-1C5803AF185E}" dt="2023-10-17T05:29:15.131" v="16035" actId="20577"/>
          <ac:spMkLst>
            <pc:docMk/>
            <pc:sldMk cId="1093859069" sldId="844"/>
            <ac:spMk id="2" creationId="{CE8DB4AB-9900-319D-E377-FB2AD63F7425}"/>
          </ac:spMkLst>
        </pc:spChg>
        <pc:spChg chg="mod">
          <ac:chgData name="Silla, Theresa (EOM)" userId="7521e888-b970-4e47-a6ee-1964d996ecdc" providerId="ADAL" clId="{7169171F-5EDD-43FC-B161-1C5803AF185E}" dt="2023-10-16T05:58:54.734" v="1738" actId="20577"/>
          <ac:spMkLst>
            <pc:docMk/>
            <pc:sldMk cId="1093859069" sldId="844"/>
            <ac:spMk id="3" creationId="{C5122C16-89DB-4529-7261-A23CB801F159}"/>
          </ac:spMkLst>
        </pc:spChg>
      </pc:sldChg>
      <pc:sldChg chg="addSp delSp modSp mod">
        <pc:chgData name="Silla, Theresa (EOM)" userId="7521e888-b970-4e47-a6ee-1964d996ecdc" providerId="ADAL" clId="{7169171F-5EDD-43FC-B161-1C5803AF185E}" dt="2023-10-17T01:55:20.679" v="8789" actId="20577"/>
        <pc:sldMkLst>
          <pc:docMk/>
          <pc:sldMk cId="150266313" sldId="845"/>
        </pc:sldMkLst>
        <pc:spChg chg="mod">
          <ac:chgData name="Silla, Theresa (EOM)" userId="7521e888-b970-4e47-a6ee-1964d996ecdc" providerId="ADAL" clId="{7169171F-5EDD-43FC-B161-1C5803AF185E}" dt="2023-10-17T01:55:20.679" v="8789" actId="20577"/>
          <ac:spMkLst>
            <pc:docMk/>
            <pc:sldMk cId="150266313" sldId="845"/>
            <ac:spMk id="2" creationId="{25201C70-7038-DC26-AD9C-6D44C0F9B36C}"/>
          </ac:spMkLst>
        </pc:spChg>
        <pc:spChg chg="mod">
          <ac:chgData name="Silla, Theresa (EOM)" userId="7521e888-b970-4e47-a6ee-1964d996ecdc" providerId="ADAL" clId="{7169171F-5EDD-43FC-B161-1C5803AF185E}" dt="2023-10-16T23:37:02.854" v="1840" actId="313"/>
          <ac:spMkLst>
            <pc:docMk/>
            <pc:sldMk cId="150266313" sldId="845"/>
            <ac:spMk id="3" creationId="{325261AE-1D55-44BF-7925-D1D4D80A1B30}"/>
          </ac:spMkLst>
        </pc:spChg>
        <pc:graphicFrameChg chg="del modGraphic">
          <ac:chgData name="Silla, Theresa (EOM)" userId="7521e888-b970-4e47-a6ee-1964d996ecdc" providerId="ADAL" clId="{7169171F-5EDD-43FC-B161-1C5803AF185E}" dt="2023-10-16T23:36:40.289" v="1825" actId="478"/>
          <ac:graphicFrameMkLst>
            <pc:docMk/>
            <pc:sldMk cId="150266313" sldId="845"/>
            <ac:graphicFrameMk id="5" creationId="{BA50F63A-772E-1454-D7AC-77D8980BEBB5}"/>
          </ac:graphicFrameMkLst>
        </pc:graphicFrameChg>
        <pc:graphicFrameChg chg="add mod modGraphic">
          <ac:chgData name="Silla, Theresa (EOM)" userId="7521e888-b970-4e47-a6ee-1964d996ecdc" providerId="ADAL" clId="{7169171F-5EDD-43FC-B161-1C5803AF185E}" dt="2023-10-17T01:53:40.377" v="8763" actId="14734"/>
          <ac:graphicFrameMkLst>
            <pc:docMk/>
            <pc:sldMk cId="150266313" sldId="845"/>
            <ac:graphicFrameMk id="6" creationId="{1935E86E-3731-FFA7-E820-6F27FBFAE4F0}"/>
          </ac:graphicFrameMkLst>
        </pc:graphicFrameChg>
      </pc:sldChg>
      <pc:sldChg chg="addSp delSp modSp mod modClrScheme chgLayout">
        <pc:chgData name="Silla, Theresa (EOM)" userId="7521e888-b970-4e47-a6ee-1964d996ecdc" providerId="ADAL" clId="{7169171F-5EDD-43FC-B161-1C5803AF185E}" dt="2023-10-17T04:57:47.408" v="15040" actId="1036"/>
        <pc:sldMkLst>
          <pc:docMk/>
          <pc:sldMk cId="2626336133" sldId="846"/>
        </pc:sldMkLst>
        <pc:spChg chg="add del">
          <ac:chgData name="Silla, Theresa (EOM)" userId="7521e888-b970-4e47-a6ee-1964d996ecdc" providerId="ADAL" clId="{7169171F-5EDD-43FC-B161-1C5803AF185E}" dt="2023-10-17T00:35:12.689" v="4392" actId="26606"/>
          <ac:spMkLst>
            <pc:docMk/>
            <pc:sldMk cId="2626336133" sldId="846"/>
            <ac:spMk id="2" creationId="{CCEFAF41-80A9-0BE6-2279-B82087CA7425}"/>
          </ac:spMkLst>
        </pc:spChg>
        <pc:spChg chg="mod">
          <ac:chgData name="Silla, Theresa (EOM)" userId="7521e888-b970-4e47-a6ee-1964d996ecdc" providerId="ADAL" clId="{7169171F-5EDD-43FC-B161-1C5803AF185E}" dt="2023-10-17T00:36:09.075" v="4401" actId="26606"/>
          <ac:spMkLst>
            <pc:docMk/>
            <pc:sldMk cId="2626336133" sldId="846"/>
            <ac:spMk id="3" creationId="{E3D68F47-B743-0887-CC44-20E4634CF54C}"/>
          </ac:spMkLst>
        </pc:spChg>
        <pc:spChg chg="mod">
          <ac:chgData name="Silla, Theresa (EOM)" userId="7521e888-b970-4e47-a6ee-1964d996ecdc" providerId="ADAL" clId="{7169171F-5EDD-43FC-B161-1C5803AF185E}" dt="2023-10-17T00:36:09.075" v="4401" actId="26606"/>
          <ac:spMkLst>
            <pc:docMk/>
            <pc:sldMk cId="2626336133" sldId="846"/>
            <ac:spMk id="4" creationId="{C04E07A3-6E5F-025A-7597-A0D7085CD2D3}"/>
          </ac:spMkLst>
        </pc:spChg>
        <pc:spChg chg="add del mod">
          <ac:chgData name="Silla, Theresa (EOM)" userId="7521e888-b970-4e47-a6ee-1964d996ecdc" providerId="ADAL" clId="{7169171F-5EDD-43FC-B161-1C5803AF185E}" dt="2023-10-17T00:38:10.538" v="4438" actId="478"/>
          <ac:spMkLst>
            <pc:docMk/>
            <pc:sldMk cId="2626336133" sldId="846"/>
            <ac:spMk id="5" creationId="{CB964BFE-DE58-1551-7118-0E3700184E8B}"/>
          </ac:spMkLst>
        </pc:spChg>
        <pc:spChg chg="add del mod">
          <ac:chgData name="Silla, Theresa (EOM)" userId="7521e888-b970-4e47-a6ee-1964d996ecdc" providerId="ADAL" clId="{7169171F-5EDD-43FC-B161-1C5803AF185E}" dt="2023-10-17T00:36:09.075" v="4401" actId="26606"/>
          <ac:spMkLst>
            <pc:docMk/>
            <pc:sldMk cId="2626336133" sldId="846"/>
            <ac:spMk id="10" creationId="{CCEFAF41-80A9-0BE6-2279-B82087CA7425}"/>
          </ac:spMkLst>
        </pc:spChg>
        <pc:spChg chg="add del mod">
          <ac:chgData name="Silla, Theresa (EOM)" userId="7521e888-b970-4e47-a6ee-1964d996ecdc" providerId="ADAL" clId="{7169171F-5EDD-43FC-B161-1C5803AF185E}" dt="2023-10-17T00:52:27.404" v="4856" actId="478"/>
          <ac:spMkLst>
            <pc:docMk/>
            <pc:sldMk cId="2626336133" sldId="846"/>
            <ac:spMk id="14" creationId="{CCEFAF41-80A9-0BE6-2279-B82087CA7425}"/>
          </ac:spMkLst>
        </pc:spChg>
        <pc:spChg chg="add del mod">
          <ac:chgData name="Silla, Theresa (EOM)" userId="7521e888-b970-4e47-a6ee-1964d996ecdc" providerId="ADAL" clId="{7169171F-5EDD-43FC-B161-1C5803AF185E}" dt="2023-10-17T01:25:01.675" v="6876" actId="478"/>
          <ac:spMkLst>
            <pc:docMk/>
            <pc:sldMk cId="2626336133" sldId="846"/>
            <ac:spMk id="24" creationId="{46DE9411-600D-8B76-03F8-BEA702A03462}"/>
          </ac:spMkLst>
        </pc:spChg>
        <pc:spChg chg="add del mod">
          <ac:chgData name="Silla, Theresa (EOM)" userId="7521e888-b970-4e47-a6ee-1964d996ecdc" providerId="ADAL" clId="{7169171F-5EDD-43FC-B161-1C5803AF185E}" dt="2023-10-17T01:25:03.975" v="6877" actId="478"/>
          <ac:spMkLst>
            <pc:docMk/>
            <pc:sldMk cId="2626336133" sldId="846"/>
            <ac:spMk id="26" creationId="{07F2819B-83C0-361E-A525-41FC086038AC}"/>
          </ac:spMkLst>
        </pc:spChg>
        <pc:graphicFrameChg chg="add del">
          <ac:chgData name="Silla, Theresa (EOM)" userId="7521e888-b970-4e47-a6ee-1964d996ecdc" providerId="ADAL" clId="{7169171F-5EDD-43FC-B161-1C5803AF185E}" dt="2023-10-17T00:35:09.219" v="4389" actId="26606"/>
          <ac:graphicFrameMkLst>
            <pc:docMk/>
            <pc:sldMk cId="2626336133" sldId="846"/>
            <ac:graphicFrameMk id="6" creationId="{A83C1A2E-B91D-2237-FA3D-48B7EA9653B2}"/>
          </ac:graphicFrameMkLst>
        </pc:graphicFrameChg>
        <pc:graphicFrameChg chg="add del">
          <ac:chgData name="Silla, Theresa (EOM)" userId="7521e888-b970-4e47-a6ee-1964d996ecdc" providerId="ADAL" clId="{7169171F-5EDD-43FC-B161-1C5803AF185E}" dt="2023-10-17T00:35:12.674" v="4391" actId="26606"/>
          <ac:graphicFrameMkLst>
            <pc:docMk/>
            <pc:sldMk cId="2626336133" sldId="846"/>
            <ac:graphicFrameMk id="8" creationId="{13B0367C-D017-27AB-B35E-1BB86396A241}"/>
          </ac:graphicFrameMkLst>
        </pc:graphicFrameChg>
        <pc:graphicFrameChg chg="add mod modGraphic">
          <ac:chgData name="Silla, Theresa (EOM)" userId="7521e888-b970-4e47-a6ee-1964d996ecdc" providerId="ADAL" clId="{7169171F-5EDD-43FC-B161-1C5803AF185E}" dt="2023-10-17T04:57:47.408" v="15040" actId="1036"/>
          <ac:graphicFrameMkLst>
            <pc:docMk/>
            <pc:sldMk cId="2626336133" sldId="846"/>
            <ac:graphicFrameMk id="11" creationId="{CAB858DA-9444-AC44-A544-D30AED1CE186}"/>
          </ac:graphicFrameMkLst>
        </pc:graphicFrameChg>
        <pc:graphicFrameChg chg="add del">
          <ac:chgData name="Silla, Theresa (EOM)" userId="7521e888-b970-4e47-a6ee-1964d996ecdc" providerId="ADAL" clId="{7169171F-5EDD-43FC-B161-1C5803AF185E}" dt="2023-10-17T00:36:09.063" v="4400" actId="26606"/>
          <ac:graphicFrameMkLst>
            <pc:docMk/>
            <pc:sldMk cId="2626336133" sldId="846"/>
            <ac:graphicFrameMk id="12" creationId="{5EBBEFDD-E939-759C-008E-215C658EA6A3}"/>
          </ac:graphicFrameMkLst>
        </pc:graphicFrameChg>
        <pc:graphicFrameChg chg="add del mod modGraphic">
          <ac:chgData name="Silla, Theresa (EOM)" userId="7521e888-b970-4e47-a6ee-1964d996ecdc" providerId="ADAL" clId="{7169171F-5EDD-43FC-B161-1C5803AF185E}" dt="2023-10-17T00:40:55.011" v="4497" actId="26606"/>
          <ac:graphicFrameMkLst>
            <pc:docMk/>
            <pc:sldMk cId="2626336133" sldId="846"/>
            <ac:graphicFrameMk id="16" creationId="{14C2D343-D611-0DBC-9CE2-0B450242DD47}"/>
          </ac:graphicFrameMkLst>
        </pc:graphicFrameChg>
        <pc:picChg chg="add del">
          <ac:chgData name="Silla, Theresa (EOM)" userId="7521e888-b970-4e47-a6ee-1964d996ecdc" providerId="ADAL" clId="{7169171F-5EDD-43FC-B161-1C5803AF185E}" dt="2023-10-17T00:46:58.927" v="4511" actId="478"/>
          <ac:picMkLst>
            <pc:docMk/>
            <pc:sldMk cId="2626336133" sldId="846"/>
            <ac:picMk id="9" creationId="{350130BE-21C7-2D3B-0883-440A8D4291B6}"/>
          </ac:picMkLst>
        </pc:picChg>
        <pc:picChg chg="add del">
          <ac:chgData name="Silla, Theresa (EOM)" userId="7521e888-b970-4e47-a6ee-1964d996ecdc" providerId="ADAL" clId="{7169171F-5EDD-43FC-B161-1C5803AF185E}" dt="2023-10-17T00:48:24.471" v="4527" actId="478"/>
          <ac:picMkLst>
            <pc:docMk/>
            <pc:sldMk cId="2626336133" sldId="846"/>
            <ac:picMk id="15" creationId="{451F0185-5A15-F4DA-9F2C-75599EF81C51}"/>
          </ac:picMkLst>
        </pc:picChg>
        <pc:picChg chg="add del">
          <ac:chgData name="Silla, Theresa (EOM)" userId="7521e888-b970-4e47-a6ee-1964d996ecdc" providerId="ADAL" clId="{7169171F-5EDD-43FC-B161-1C5803AF185E}" dt="2023-10-17T00:47:58.744" v="4519" actId="22"/>
          <ac:picMkLst>
            <pc:docMk/>
            <pc:sldMk cId="2626336133" sldId="846"/>
            <ac:picMk id="18" creationId="{8A8BE33E-7046-75F7-BC9A-2D2BE0277377}"/>
          </ac:picMkLst>
        </pc:picChg>
        <pc:picChg chg="add del">
          <ac:chgData name="Silla, Theresa (EOM)" userId="7521e888-b970-4e47-a6ee-1964d996ecdc" providerId="ADAL" clId="{7169171F-5EDD-43FC-B161-1C5803AF185E}" dt="2023-10-17T00:48:23.374" v="4526" actId="478"/>
          <ac:picMkLst>
            <pc:docMk/>
            <pc:sldMk cId="2626336133" sldId="846"/>
            <ac:picMk id="20" creationId="{82FBCB3A-CDF0-5F93-2556-663E85572A55}"/>
          </ac:picMkLst>
        </pc:picChg>
        <pc:picChg chg="add del mod">
          <ac:chgData name="Silla, Theresa (EOM)" userId="7521e888-b970-4e47-a6ee-1964d996ecdc" providerId="ADAL" clId="{7169171F-5EDD-43FC-B161-1C5803AF185E}" dt="2023-10-17T00:48:37.389" v="4531" actId="478"/>
          <ac:picMkLst>
            <pc:docMk/>
            <pc:sldMk cId="2626336133" sldId="846"/>
            <ac:picMk id="22" creationId="{DC838A6C-F356-F0E6-4CCB-CFC1629CDD2B}"/>
          </ac:picMkLst>
        </pc:picChg>
      </pc:sldChg>
      <pc:sldChg chg="addSp delSp modSp new mod ord">
        <pc:chgData name="Silla, Theresa (EOM)" userId="7521e888-b970-4e47-a6ee-1964d996ecdc" providerId="ADAL" clId="{7169171F-5EDD-43FC-B161-1C5803AF185E}" dt="2023-10-17T02:00:31.067" v="9044" actId="1076"/>
        <pc:sldMkLst>
          <pc:docMk/>
          <pc:sldMk cId="1588643407" sldId="847"/>
        </pc:sldMkLst>
        <pc:spChg chg="del">
          <ac:chgData name="Silla, Theresa (EOM)" userId="7521e888-b970-4e47-a6ee-1964d996ecdc" providerId="ADAL" clId="{7169171F-5EDD-43FC-B161-1C5803AF185E}" dt="2023-10-16T23:49:58.868" v="2790" actId="478"/>
          <ac:spMkLst>
            <pc:docMk/>
            <pc:sldMk cId="1588643407" sldId="847"/>
            <ac:spMk id="2" creationId="{6607EC47-F26A-B31D-A681-383B0A2D0F8C}"/>
          </ac:spMkLst>
        </pc:spChg>
        <pc:spChg chg="mod">
          <ac:chgData name="Silla, Theresa (EOM)" userId="7521e888-b970-4e47-a6ee-1964d996ecdc" providerId="ADAL" clId="{7169171F-5EDD-43FC-B161-1C5803AF185E}" dt="2023-10-17T00:05:28.026" v="3044" actId="20577"/>
          <ac:spMkLst>
            <pc:docMk/>
            <pc:sldMk cId="1588643407" sldId="847"/>
            <ac:spMk id="3" creationId="{13820542-C552-1F39-3291-73A931B5B8B2}"/>
          </ac:spMkLst>
        </pc:spChg>
        <pc:graphicFrameChg chg="add mod modGraphic">
          <ac:chgData name="Silla, Theresa (EOM)" userId="7521e888-b970-4e47-a6ee-1964d996ecdc" providerId="ADAL" clId="{7169171F-5EDD-43FC-B161-1C5803AF185E}" dt="2023-10-17T02:00:31.067" v="9044" actId="1076"/>
          <ac:graphicFrameMkLst>
            <pc:docMk/>
            <pc:sldMk cId="1588643407" sldId="847"/>
            <ac:graphicFrameMk id="5" creationId="{F7743945-BD2D-65C7-77DE-1CCC66C343DF}"/>
          </ac:graphicFrameMkLst>
        </pc:graphicFrameChg>
        <pc:graphicFrameChg chg="add del mod modGraphic">
          <ac:chgData name="Silla, Theresa (EOM)" userId="7521e888-b970-4e47-a6ee-1964d996ecdc" providerId="ADAL" clId="{7169171F-5EDD-43FC-B161-1C5803AF185E}" dt="2023-10-17T00:06:26.975" v="3093" actId="21"/>
          <ac:graphicFrameMkLst>
            <pc:docMk/>
            <pc:sldMk cId="1588643407" sldId="847"/>
            <ac:graphicFrameMk id="6" creationId="{4DB136C6-1EFA-5CB5-6173-470E38F9DB43}"/>
          </ac:graphicFrameMkLst>
        </pc:graphicFrameChg>
        <pc:graphicFrameChg chg="add del mod modGraphic">
          <ac:chgData name="Silla, Theresa (EOM)" userId="7521e888-b970-4e47-a6ee-1964d996ecdc" providerId="ADAL" clId="{7169171F-5EDD-43FC-B161-1C5803AF185E}" dt="2023-10-17T00:06:10.949" v="3090" actId="478"/>
          <ac:graphicFrameMkLst>
            <pc:docMk/>
            <pc:sldMk cId="1588643407" sldId="847"/>
            <ac:graphicFrameMk id="7" creationId="{771789FF-7E42-B9DC-36A6-40F2FA7D4102}"/>
          </ac:graphicFrameMkLst>
        </pc:graphicFrameChg>
        <pc:graphicFrameChg chg="add del mod modGraphic">
          <ac:chgData name="Silla, Theresa (EOM)" userId="7521e888-b970-4e47-a6ee-1964d996ecdc" providerId="ADAL" clId="{7169171F-5EDD-43FC-B161-1C5803AF185E}" dt="2023-10-17T00:14:05.854" v="3514" actId="478"/>
          <ac:graphicFrameMkLst>
            <pc:docMk/>
            <pc:sldMk cId="1588643407" sldId="847"/>
            <ac:graphicFrameMk id="8" creationId="{B0C23AF5-D8BE-E9BB-2131-0332DDC50B48}"/>
          </ac:graphicFrameMkLst>
        </pc:graphicFrameChg>
        <pc:graphicFrameChg chg="add del mod">
          <ac:chgData name="Silla, Theresa (EOM)" userId="7521e888-b970-4e47-a6ee-1964d996ecdc" providerId="ADAL" clId="{7169171F-5EDD-43FC-B161-1C5803AF185E}" dt="2023-10-17T00:14:41.460" v="3520" actId="478"/>
          <ac:graphicFrameMkLst>
            <pc:docMk/>
            <pc:sldMk cId="1588643407" sldId="847"/>
            <ac:graphicFrameMk id="9" creationId="{66CDD0DA-3FD6-7B55-5FF0-A2C0E9FCB05A}"/>
          </ac:graphicFrameMkLst>
        </pc:graphicFrameChg>
        <pc:graphicFrameChg chg="add del mod">
          <ac:chgData name="Silla, Theresa (EOM)" userId="7521e888-b970-4e47-a6ee-1964d996ecdc" providerId="ADAL" clId="{7169171F-5EDD-43FC-B161-1C5803AF185E}" dt="2023-10-17T00:14:43.524" v="3521" actId="478"/>
          <ac:graphicFrameMkLst>
            <pc:docMk/>
            <pc:sldMk cId="1588643407" sldId="847"/>
            <ac:graphicFrameMk id="10" creationId="{9F8ED5C0-35DD-C4E3-86AD-74BEB7CA12BD}"/>
          </ac:graphicFrameMkLst>
        </pc:graphicFrameChg>
      </pc:sldChg>
      <pc:sldChg chg="addSp delSp modSp add mod">
        <pc:chgData name="Silla, Theresa (EOM)" userId="7521e888-b970-4e47-a6ee-1964d996ecdc" providerId="ADAL" clId="{7169171F-5EDD-43FC-B161-1C5803AF185E}" dt="2023-10-17T05:22:00.105" v="15598" actId="13926"/>
        <pc:sldMkLst>
          <pc:docMk/>
          <pc:sldMk cId="2713661736" sldId="848"/>
        </pc:sldMkLst>
        <pc:spChg chg="add del">
          <ac:chgData name="Silla, Theresa (EOM)" userId="7521e888-b970-4e47-a6ee-1964d996ecdc" providerId="ADAL" clId="{7169171F-5EDD-43FC-B161-1C5803AF185E}" dt="2023-10-17T04:10:40.226" v="13460" actId="478"/>
          <ac:spMkLst>
            <pc:docMk/>
            <pc:sldMk cId="2713661736" sldId="848"/>
            <ac:spMk id="2" creationId="{8619CE9D-F0DC-3B11-7A2D-417470AFBE74}"/>
          </ac:spMkLst>
        </pc:spChg>
        <pc:spChg chg="add del mod">
          <ac:chgData name="Silla, Theresa (EOM)" userId="7521e888-b970-4e47-a6ee-1964d996ecdc" providerId="ADAL" clId="{7169171F-5EDD-43FC-B161-1C5803AF185E}" dt="2023-10-17T04:10:41.485" v="13462" actId="478"/>
          <ac:spMkLst>
            <pc:docMk/>
            <pc:sldMk cId="2713661736" sldId="848"/>
            <ac:spMk id="10" creationId="{42433933-3206-F07D-B3B1-09E4064C5DA5}"/>
          </ac:spMkLst>
        </pc:spChg>
        <pc:spChg chg="add del mod">
          <ac:chgData name="Silla, Theresa (EOM)" userId="7521e888-b970-4e47-a6ee-1964d996ecdc" providerId="ADAL" clId="{7169171F-5EDD-43FC-B161-1C5803AF185E}" dt="2023-10-17T05:22:00.105" v="15598" actId="13926"/>
          <ac:spMkLst>
            <pc:docMk/>
            <pc:sldMk cId="2713661736" sldId="848"/>
            <ac:spMk id="11" creationId="{B51A58A3-872F-E177-A545-970BFE6CAA77}"/>
          </ac:spMkLst>
        </pc:spChg>
        <pc:graphicFrameChg chg="add del">
          <ac:chgData name="Silla, Theresa (EOM)" userId="7521e888-b970-4e47-a6ee-1964d996ecdc" providerId="ADAL" clId="{7169171F-5EDD-43FC-B161-1C5803AF185E}" dt="2023-10-17T04:10:42.888" v="13464" actId="478"/>
          <ac:graphicFrameMkLst>
            <pc:docMk/>
            <pc:sldMk cId="2713661736" sldId="848"/>
            <ac:graphicFrameMk id="5" creationId="{26713DD9-0301-F1F0-C5B1-FE6B223A616D}"/>
          </ac:graphicFrameMkLst>
        </pc:graphicFrameChg>
        <pc:graphicFrameChg chg="del">
          <ac:chgData name="Silla, Theresa (EOM)" userId="7521e888-b970-4e47-a6ee-1964d996ecdc" providerId="ADAL" clId="{7169171F-5EDD-43FC-B161-1C5803AF185E}" dt="2023-10-17T03:47:08.625" v="11761" actId="478"/>
          <ac:graphicFrameMkLst>
            <pc:docMk/>
            <pc:sldMk cId="2713661736" sldId="848"/>
            <ac:graphicFrameMk id="6" creationId="{91A48BFF-7D03-04DC-DAFC-A054A2D029B1}"/>
          </ac:graphicFrameMkLst>
        </pc:graphicFrameChg>
        <pc:graphicFrameChg chg="add del mod">
          <ac:chgData name="Silla, Theresa (EOM)" userId="7521e888-b970-4e47-a6ee-1964d996ecdc" providerId="ADAL" clId="{7169171F-5EDD-43FC-B161-1C5803AF185E}" dt="2023-10-17T03:47:18.538" v="11765"/>
          <ac:graphicFrameMkLst>
            <pc:docMk/>
            <pc:sldMk cId="2713661736" sldId="848"/>
            <ac:graphicFrameMk id="7" creationId="{45408730-AE4F-087E-CC4E-AA27BD2F57B5}"/>
          </ac:graphicFrameMkLst>
        </pc:graphicFrameChg>
        <pc:graphicFrameChg chg="add mod modGraphic">
          <ac:chgData name="Silla, Theresa (EOM)" userId="7521e888-b970-4e47-a6ee-1964d996ecdc" providerId="ADAL" clId="{7169171F-5EDD-43FC-B161-1C5803AF185E}" dt="2023-10-17T05:02:03.845" v="15066" actId="1076"/>
          <ac:graphicFrameMkLst>
            <pc:docMk/>
            <pc:sldMk cId="2713661736" sldId="848"/>
            <ac:graphicFrameMk id="8" creationId="{4746BD0C-6523-2C24-66EA-A4E580F9ED8F}"/>
          </ac:graphicFrameMkLst>
        </pc:graphicFrameChg>
      </pc:sldChg>
      <pc:sldChg chg="add del">
        <pc:chgData name="Silla, Theresa (EOM)" userId="7521e888-b970-4e47-a6ee-1964d996ecdc" providerId="ADAL" clId="{7169171F-5EDD-43FC-B161-1C5803AF185E}" dt="2023-10-17T00:01:58.344" v="2823" actId="47"/>
        <pc:sldMkLst>
          <pc:docMk/>
          <pc:sldMk cId="3690523496" sldId="848"/>
        </pc:sldMkLst>
      </pc:sldChg>
      <pc:sldChg chg="addSp delSp modSp new mod ord">
        <pc:chgData name="Silla, Theresa (EOM)" userId="7521e888-b970-4e47-a6ee-1964d996ecdc" providerId="ADAL" clId="{7169171F-5EDD-43FC-B161-1C5803AF185E}" dt="2023-10-17T05:06:43.312" v="15289"/>
        <pc:sldMkLst>
          <pc:docMk/>
          <pc:sldMk cId="2917433268" sldId="849"/>
        </pc:sldMkLst>
        <pc:spChg chg="del mod">
          <ac:chgData name="Silla, Theresa (EOM)" userId="7521e888-b970-4e47-a6ee-1964d996ecdc" providerId="ADAL" clId="{7169171F-5EDD-43FC-B161-1C5803AF185E}" dt="2023-10-17T01:54:18.345" v="8770" actId="26606"/>
          <ac:spMkLst>
            <pc:docMk/>
            <pc:sldMk cId="2917433268" sldId="849"/>
            <ac:spMk id="2" creationId="{4A122E50-0FD8-0A9F-D10B-D9499F91E003}"/>
          </ac:spMkLst>
        </pc:spChg>
        <pc:spChg chg="mod">
          <ac:chgData name="Silla, Theresa (EOM)" userId="7521e888-b970-4e47-a6ee-1964d996ecdc" providerId="ADAL" clId="{7169171F-5EDD-43FC-B161-1C5803AF185E}" dt="2023-10-17T01:54:18.345" v="8770" actId="26606"/>
          <ac:spMkLst>
            <pc:docMk/>
            <pc:sldMk cId="2917433268" sldId="849"/>
            <ac:spMk id="3" creationId="{215C997F-79EB-7776-C9A7-079534F761C7}"/>
          </ac:spMkLst>
        </pc:spChg>
        <pc:spChg chg="mod">
          <ac:chgData name="Silla, Theresa (EOM)" userId="7521e888-b970-4e47-a6ee-1964d996ecdc" providerId="ADAL" clId="{7169171F-5EDD-43FC-B161-1C5803AF185E}" dt="2023-10-17T01:54:18.345" v="8770" actId="26606"/>
          <ac:spMkLst>
            <pc:docMk/>
            <pc:sldMk cId="2917433268" sldId="849"/>
            <ac:spMk id="4" creationId="{75C392F6-11B9-A7CC-792D-F3411A27E1B3}"/>
          </ac:spMkLst>
        </pc:spChg>
        <pc:spChg chg="add mod ord">
          <ac:chgData name="Silla, Theresa (EOM)" userId="7521e888-b970-4e47-a6ee-1964d996ecdc" providerId="ADAL" clId="{7169171F-5EDD-43FC-B161-1C5803AF185E}" dt="2023-10-17T01:58:32.822" v="9034" actId="167"/>
          <ac:spMkLst>
            <pc:docMk/>
            <pc:sldMk cId="2917433268" sldId="849"/>
            <ac:spMk id="5" creationId="{D33D34F2-541F-2F41-6E57-C1FD544A5E11}"/>
          </ac:spMkLst>
        </pc:spChg>
        <pc:spChg chg="add mod">
          <ac:chgData name="Silla, Theresa (EOM)" userId="7521e888-b970-4e47-a6ee-1964d996ecdc" providerId="ADAL" clId="{7169171F-5EDD-43FC-B161-1C5803AF185E}" dt="2023-10-17T01:58:16.277" v="9009"/>
          <ac:spMkLst>
            <pc:docMk/>
            <pc:sldMk cId="2917433268" sldId="849"/>
            <ac:spMk id="7" creationId="{F5642330-3A68-DE46-9B50-1FF6F45266BA}"/>
          </ac:spMkLst>
        </pc:spChg>
        <pc:spChg chg="add mod ord">
          <ac:chgData name="Silla, Theresa (EOM)" userId="7521e888-b970-4e47-a6ee-1964d996ecdc" providerId="ADAL" clId="{7169171F-5EDD-43FC-B161-1C5803AF185E}" dt="2023-10-17T01:58:43.310" v="9037" actId="167"/>
          <ac:spMkLst>
            <pc:docMk/>
            <pc:sldMk cId="2917433268" sldId="849"/>
            <ac:spMk id="8" creationId="{F43DFAFF-A989-908C-4736-D94DD19ABC54}"/>
          </ac:spMkLst>
        </pc:spChg>
        <pc:spChg chg="add mod ord">
          <ac:chgData name="Silla, Theresa (EOM)" userId="7521e888-b970-4e47-a6ee-1964d996ecdc" providerId="ADAL" clId="{7169171F-5EDD-43FC-B161-1C5803AF185E}" dt="2023-10-17T01:58:57.703" v="9040" actId="167"/>
          <ac:spMkLst>
            <pc:docMk/>
            <pc:sldMk cId="2917433268" sldId="849"/>
            <ac:spMk id="9" creationId="{B921C334-B11B-38B4-2C6C-F89B3E2792FB}"/>
          </ac:spMkLst>
        </pc:spChg>
        <pc:graphicFrameChg chg="add mod">
          <ac:chgData name="Silla, Theresa (EOM)" userId="7521e888-b970-4e47-a6ee-1964d996ecdc" providerId="ADAL" clId="{7169171F-5EDD-43FC-B161-1C5803AF185E}" dt="2023-10-17T01:54:55.831" v="8780" actId="20577"/>
          <ac:graphicFrameMkLst>
            <pc:docMk/>
            <pc:sldMk cId="2917433268" sldId="849"/>
            <ac:graphicFrameMk id="6" creationId="{0D1B9E9F-F5B0-E374-F9EA-B06201D829DD}"/>
          </ac:graphicFrameMkLst>
        </pc:graphicFrameChg>
      </pc:sldChg>
      <pc:sldChg chg="addSp delSp modSp new mod ord">
        <pc:chgData name="Silla, Theresa (EOM)" userId="7521e888-b970-4e47-a6ee-1964d996ecdc" providerId="ADAL" clId="{7169171F-5EDD-43FC-B161-1C5803AF185E}" dt="2023-10-17T02:00:18.524" v="9043" actId="20577"/>
        <pc:sldMkLst>
          <pc:docMk/>
          <pc:sldMk cId="2122213880" sldId="850"/>
        </pc:sldMkLst>
        <pc:spChg chg="del mod">
          <ac:chgData name="Silla, Theresa (EOM)" userId="7521e888-b970-4e47-a6ee-1964d996ecdc" providerId="ADAL" clId="{7169171F-5EDD-43FC-B161-1C5803AF185E}" dt="2023-10-17T02:00:09.684" v="9041" actId="478"/>
          <ac:spMkLst>
            <pc:docMk/>
            <pc:sldMk cId="2122213880" sldId="850"/>
            <ac:spMk id="2" creationId="{977389EF-3B39-875D-D26B-A3827F25F4AA}"/>
          </ac:spMkLst>
        </pc:spChg>
        <pc:spChg chg="mod">
          <ac:chgData name="Silla, Theresa (EOM)" userId="7521e888-b970-4e47-a6ee-1964d996ecdc" providerId="ADAL" clId="{7169171F-5EDD-43FC-B161-1C5803AF185E}" dt="2023-10-17T00:16:29.629" v="3591" actId="20577"/>
          <ac:spMkLst>
            <pc:docMk/>
            <pc:sldMk cId="2122213880" sldId="850"/>
            <ac:spMk id="3" creationId="{DD6C6485-B5A4-1807-5384-819A6FAEB42D}"/>
          </ac:spMkLst>
        </pc:spChg>
        <pc:graphicFrameChg chg="add mod modGraphic">
          <ac:chgData name="Silla, Theresa (EOM)" userId="7521e888-b970-4e47-a6ee-1964d996ecdc" providerId="ADAL" clId="{7169171F-5EDD-43FC-B161-1C5803AF185E}" dt="2023-10-17T02:00:18.524" v="9043" actId="20577"/>
          <ac:graphicFrameMkLst>
            <pc:docMk/>
            <pc:sldMk cId="2122213880" sldId="850"/>
            <ac:graphicFrameMk id="5" creationId="{C42398D1-7EFB-460C-DA8D-1B2A0F4CBE91}"/>
          </ac:graphicFrameMkLst>
        </pc:graphicFrameChg>
        <pc:graphicFrameChg chg="add del mod">
          <ac:chgData name="Silla, Theresa (EOM)" userId="7521e888-b970-4e47-a6ee-1964d996ecdc" providerId="ADAL" clId="{7169171F-5EDD-43FC-B161-1C5803AF185E}" dt="2023-10-16T23:49:35.526" v="2788" actId="478"/>
          <ac:graphicFrameMkLst>
            <pc:docMk/>
            <pc:sldMk cId="2122213880" sldId="850"/>
            <ac:graphicFrameMk id="6" creationId="{92B372FD-1691-9762-1A76-05108C90CF16}"/>
          </ac:graphicFrameMkLst>
        </pc:graphicFrameChg>
      </pc:sldChg>
      <pc:sldChg chg="addSp delSp modSp new mod">
        <pc:chgData name="Silla, Theresa (EOM)" userId="7521e888-b970-4e47-a6ee-1964d996ecdc" providerId="ADAL" clId="{7169171F-5EDD-43FC-B161-1C5803AF185E}" dt="2023-10-17T03:05:59.505" v="10984" actId="20577"/>
        <pc:sldMkLst>
          <pc:docMk/>
          <pc:sldMk cId="201095934" sldId="851"/>
        </pc:sldMkLst>
        <pc:spChg chg="del">
          <ac:chgData name="Silla, Theresa (EOM)" userId="7521e888-b970-4e47-a6ee-1964d996ecdc" providerId="ADAL" clId="{7169171F-5EDD-43FC-B161-1C5803AF185E}" dt="2023-10-17T00:05:46.430" v="3085" actId="478"/>
          <ac:spMkLst>
            <pc:docMk/>
            <pc:sldMk cId="201095934" sldId="851"/>
            <ac:spMk id="2" creationId="{580059BC-C1A0-C598-8F8D-4AB5892A2387}"/>
          </ac:spMkLst>
        </pc:spChg>
        <pc:spChg chg="mod">
          <ac:chgData name="Silla, Theresa (EOM)" userId="7521e888-b970-4e47-a6ee-1964d996ecdc" providerId="ADAL" clId="{7169171F-5EDD-43FC-B161-1C5803AF185E}" dt="2023-10-17T00:13:20.414" v="3508" actId="255"/>
          <ac:spMkLst>
            <pc:docMk/>
            <pc:sldMk cId="201095934" sldId="851"/>
            <ac:spMk id="3" creationId="{6CEBFDFA-A063-752B-A6A7-3B6F3CBA78FD}"/>
          </ac:spMkLst>
        </pc:spChg>
        <pc:spChg chg="mod">
          <ac:chgData name="Silla, Theresa (EOM)" userId="7521e888-b970-4e47-a6ee-1964d996ecdc" providerId="ADAL" clId="{7169171F-5EDD-43FC-B161-1C5803AF185E}" dt="2023-10-17T00:13:20.414" v="3508" actId="255"/>
          <ac:spMkLst>
            <pc:docMk/>
            <pc:sldMk cId="201095934" sldId="851"/>
            <ac:spMk id="4" creationId="{BE0185D9-1202-977B-3CBE-405E81A83204}"/>
          </ac:spMkLst>
        </pc:spChg>
        <pc:graphicFrameChg chg="add mod modGraphic">
          <ac:chgData name="Silla, Theresa (EOM)" userId="7521e888-b970-4e47-a6ee-1964d996ecdc" providerId="ADAL" clId="{7169171F-5EDD-43FC-B161-1C5803AF185E}" dt="2023-10-17T03:05:59.505" v="10984" actId="20577"/>
          <ac:graphicFrameMkLst>
            <pc:docMk/>
            <pc:sldMk cId="201095934" sldId="851"/>
            <ac:graphicFrameMk id="5" creationId="{F7BC452B-22BF-AC1D-E8DE-CD119A55E5B6}"/>
          </ac:graphicFrameMkLst>
        </pc:graphicFrameChg>
        <pc:graphicFrameChg chg="add del mod">
          <ac:chgData name="Silla, Theresa (EOM)" userId="7521e888-b970-4e47-a6ee-1964d996ecdc" providerId="ADAL" clId="{7169171F-5EDD-43FC-B161-1C5803AF185E}" dt="2023-10-17T00:06:06.877" v="3089" actId="478"/>
          <ac:graphicFrameMkLst>
            <pc:docMk/>
            <pc:sldMk cId="201095934" sldId="851"/>
            <ac:graphicFrameMk id="6" creationId="{AAC211D0-5BC0-7F4F-1859-FA93F7E3E778}"/>
          </ac:graphicFrameMkLst>
        </pc:graphicFrameChg>
        <pc:graphicFrameChg chg="add del mod">
          <ac:chgData name="Silla, Theresa (EOM)" userId="7521e888-b970-4e47-a6ee-1964d996ecdc" providerId="ADAL" clId="{7169171F-5EDD-43FC-B161-1C5803AF185E}" dt="2023-10-17T00:06:18.403" v="3092" actId="478"/>
          <ac:graphicFrameMkLst>
            <pc:docMk/>
            <pc:sldMk cId="201095934" sldId="851"/>
            <ac:graphicFrameMk id="7" creationId="{62EB5FD6-F08E-D259-BF45-9B3CB032ABDC}"/>
          </ac:graphicFrameMkLst>
        </pc:graphicFrameChg>
        <pc:graphicFrameChg chg="add del mod">
          <ac:chgData name="Silla, Theresa (EOM)" userId="7521e888-b970-4e47-a6ee-1964d996ecdc" providerId="ADAL" clId="{7169171F-5EDD-43FC-B161-1C5803AF185E}" dt="2023-10-17T00:06:52.094" v="3096" actId="478"/>
          <ac:graphicFrameMkLst>
            <pc:docMk/>
            <pc:sldMk cId="201095934" sldId="851"/>
            <ac:graphicFrameMk id="8" creationId="{DE181A44-2E38-45F8-5D81-E0E9A4BEF1C1}"/>
          </ac:graphicFrameMkLst>
        </pc:graphicFrameChg>
        <pc:graphicFrameChg chg="add mod modGraphic">
          <ac:chgData name="Silla, Theresa (EOM)" userId="7521e888-b970-4e47-a6ee-1964d996ecdc" providerId="ADAL" clId="{7169171F-5EDD-43FC-B161-1C5803AF185E}" dt="2023-10-17T00:15:20.082" v="3525" actId="1076"/>
          <ac:graphicFrameMkLst>
            <pc:docMk/>
            <pc:sldMk cId="201095934" sldId="851"/>
            <ac:graphicFrameMk id="9" creationId="{625C2F60-3DDF-263D-D535-AA030BA729F4}"/>
          </ac:graphicFrameMkLst>
        </pc:graphicFrameChg>
      </pc:sldChg>
      <pc:sldChg chg="modSp new del mod">
        <pc:chgData name="Silla, Theresa (EOM)" userId="7521e888-b970-4e47-a6ee-1964d996ecdc" providerId="ADAL" clId="{7169171F-5EDD-43FC-B161-1C5803AF185E}" dt="2023-10-17T00:26:28.124" v="4267" actId="47"/>
        <pc:sldMkLst>
          <pc:docMk/>
          <pc:sldMk cId="484395991" sldId="852"/>
        </pc:sldMkLst>
        <pc:spChg chg="mod">
          <ac:chgData name="Silla, Theresa (EOM)" userId="7521e888-b970-4e47-a6ee-1964d996ecdc" providerId="ADAL" clId="{7169171F-5EDD-43FC-B161-1C5803AF185E}" dt="2023-10-17T00:25:39.524" v="4265" actId="20577"/>
          <ac:spMkLst>
            <pc:docMk/>
            <pc:sldMk cId="484395991" sldId="852"/>
            <ac:spMk id="2" creationId="{6B135479-306B-7487-21B1-F122D24E1EA9}"/>
          </ac:spMkLst>
        </pc:spChg>
        <pc:spChg chg="mod">
          <ac:chgData name="Silla, Theresa (EOM)" userId="7521e888-b970-4e47-a6ee-1964d996ecdc" providerId="ADAL" clId="{7169171F-5EDD-43FC-B161-1C5803AF185E}" dt="2023-10-17T00:18:16.340" v="3628" actId="20577"/>
          <ac:spMkLst>
            <pc:docMk/>
            <pc:sldMk cId="484395991" sldId="852"/>
            <ac:spMk id="3" creationId="{93DC019B-AF27-C5E5-DF8E-6101314A0C06}"/>
          </ac:spMkLst>
        </pc:spChg>
      </pc:sldChg>
      <pc:sldChg chg="modSp add mod">
        <pc:chgData name="Silla, Theresa (EOM)" userId="7521e888-b970-4e47-a6ee-1964d996ecdc" providerId="ADAL" clId="{7169171F-5EDD-43FC-B161-1C5803AF185E}" dt="2023-10-17T04:46:53.446" v="14749" actId="113"/>
        <pc:sldMkLst>
          <pc:docMk/>
          <pc:sldMk cId="668239247" sldId="852"/>
        </pc:sldMkLst>
        <pc:spChg chg="mod">
          <ac:chgData name="Silla, Theresa (EOM)" userId="7521e888-b970-4e47-a6ee-1964d996ecdc" providerId="ADAL" clId="{7169171F-5EDD-43FC-B161-1C5803AF185E}" dt="2023-10-17T04:46:53.446" v="14749" actId="113"/>
          <ac:spMkLst>
            <pc:docMk/>
            <pc:sldMk cId="668239247" sldId="852"/>
            <ac:spMk id="2" creationId="{1DED8305-825D-18D7-E00D-662ED86D5713}"/>
          </ac:spMkLst>
        </pc:spChg>
      </pc:sldChg>
      <pc:sldChg chg="new del">
        <pc:chgData name="Silla, Theresa (EOM)" userId="7521e888-b970-4e47-a6ee-1964d996ecdc" providerId="ADAL" clId="{7169171F-5EDD-43FC-B161-1C5803AF185E}" dt="2023-10-17T00:26:57.326" v="4270" actId="47"/>
        <pc:sldMkLst>
          <pc:docMk/>
          <pc:sldMk cId="810237385" sldId="852"/>
        </pc:sldMkLst>
      </pc:sldChg>
      <pc:sldChg chg="modSp add mod">
        <pc:chgData name="Silla, Theresa (EOM)" userId="7521e888-b970-4e47-a6ee-1964d996ecdc" providerId="ADAL" clId="{7169171F-5EDD-43FC-B161-1C5803AF185E}" dt="2023-10-17T00:27:03.161" v="4279" actId="20577"/>
        <pc:sldMkLst>
          <pc:docMk/>
          <pc:sldMk cId="4124367681" sldId="853"/>
        </pc:sldMkLst>
        <pc:spChg chg="mod">
          <ac:chgData name="Silla, Theresa (EOM)" userId="7521e888-b970-4e47-a6ee-1964d996ecdc" providerId="ADAL" clId="{7169171F-5EDD-43FC-B161-1C5803AF185E}" dt="2023-10-17T00:27:03.161" v="4279" actId="20577"/>
          <ac:spMkLst>
            <pc:docMk/>
            <pc:sldMk cId="4124367681" sldId="853"/>
            <ac:spMk id="3" creationId="{F54EA426-11D4-4A45-B3CF-D797C67847E6}"/>
          </ac:spMkLst>
        </pc:spChg>
      </pc:sldChg>
      <pc:sldChg chg="modSp add mod">
        <pc:chgData name="Silla, Theresa (EOM)" userId="7521e888-b970-4e47-a6ee-1964d996ecdc" providerId="ADAL" clId="{7169171F-5EDD-43FC-B161-1C5803AF185E}" dt="2023-10-17T05:08:06.657" v="15304" actId="1038"/>
        <pc:sldMkLst>
          <pc:docMk/>
          <pc:sldMk cId="1693936197" sldId="854"/>
        </pc:sldMkLst>
        <pc:spChg chg="mod">
          <ac:chgData name="Silla, Theresa (EOM)" userId="7521e888-b970-4e47-a6ee-1964d996ecdc" providerId="ADAL" clId="{7169171F-5EDD-43FC-B161-1C5803AF185E}" dt="2023-10-17T00:27:28.651" v="4305" actId="20577"/>
          <ac:spMkLst>
            <pc:docMk/>
            <pc:sldMk cId="1693936197" sldId="854"/>
            <ac:spMk id="3" creationId="{F54EA426-11D4-4A45-B3CF-D797C67847E6}"/>
          </ac:spMkLst>
        </pc:spChg>
        <pc:picChg chg="mod">
          <ac:chgData name="Silla, Theresa (EOM)" userId="7521e888-b970-4e47-a6ee-1964d996ecdc" providerId="ADAL" clId="{7169171F-5EDD-43FC-B161-1C5803AF185E}" dt="2023-10-17T05:08:06.657" v="15304" actId="1038"/>
          <ac:picMkLst>
            <pc:docMk/>
            <pc:sldMk cId="1693936197" sldId="854"/>
            <ac:picMk id="5" creationId="{682B36BA-48BD-6904-217B-B6BC3D8AB1B6}"/>
          </ac:picMkLst>
        </pc:picChg>
      </pc:sldChg>
      <pc:sldChg chg="modSp add mod">
        <pc:chgData name="Silla, Theresa (EOM)" userId="7521e888-b970-4e47-a6ee-1964d996ecdc" providerId="ADAL" clId="{7169171F-5EDD-43FC-B161-1C5803AF185E}" dt="2023-10-17T05:23:09.800" v="15645" actId="20577"/>
        <pc:sldMkLst>
          <pc:docMk/>
          <pc:sldMk cId="1873919332" sldId="855"/>
        </pc:sldMkLst>
        <pc:spChg chg="mod">
          <ac:chgData name="Silla, Theresa (EOM)" userId="7521e888-b970-4e47-a6ee-1964d996ecdc" providerId="ADAL" clId="{7169171F-5EDD-43FC-B161-1C5803AF185E}" dt="2023-10-17T05:23:09.800" v="15645" actId="20577"/>
          <ac:spMkLst>
            <pc:docMk/>
            <pc:sldMk cId="1873919332" sldId="855"/>
            <ac:spMk id="2" creationId="{434FA06C-4F75-3E91-FB0D-85DD72852B58}"/>
          </ac:spMkLst>
        </pc:spChg>
      </pc:sldChg>
      <pc:sldChg chg="modSp add del">
        <pc:chgData name="Silla, Theresa (EOM)" userId="7521e888-b970-4e47-a6ee-1964d996ecdc" providerId="ADAL" clId="{7169171F-5EDD-43FC-B161-1C5803AF185E}" dt="2023-10-17T00:55:39.545" v="5153" actId="47"/>
        <pc:sldMkLst>
          <pc:docMk/>
          <pc:sldMk cId="1990070872" sldId="855"/>
        </pc:sldMkLst>
        <pc:graphicFrameChg chg="mod">
          <ac:chgData name="Silla, Theresa (EOM)" userId="7521e888-b970-4e47-a6ee-1964d996ecdc" providerId="ADAL" clId="{7169171F-5EDD-43FC-B161-1C5803AF185E}" dt="2023-10-17T00:46:08.130" v="4509" actId="13782"/>
          <ac:graphicFrameMkLst>
            <pc:docMk/>
            <pc:sldMk cId="1990070872" sldId="855"/>
            <ac:graphicFrameMk id="6" creationId="{4E32D680-0323-7579-8964-BEDB32FE7117}"/>
          </ac:graphicFrameMkLst>
        </pc:graphicFrameChg>
      </pc:sldChg>
      <pc:sldChg chg="addSp modSp new del mod">
        <pc:chgData name="Silla, Theresa (EOM)" userId="7521e888-b970-4e47-a6ee-1964d996ecdc" providerId="ADAL" clId="{7169171F-5EDD-43FC-B161-1C5803AF185E}" dt="2023-10-17T02:45:56.895" v="10370" actId="47"/>
        <pc:sldMkLst>
          <pc:docMk/>
          <pc:sldMk cId="3579601149" sldId="855"/>
        </pc:sldMkLst>
        <pc:spChg chg="mod">
          <ac:chgData name="Silla, Theresa (EOM)" userId="7521e888-b970-4e47-a6ee-1964d996ecdc" providerId="ADAL" clId="{7169171F-5EDD-43FC-B161-1C5803AF185E}" dt="2023-10-17T01:17:59.728" v="6597" actId="27636"/>
          <ac:spMkLst>
            <pc:docMk/>
            <pc:sldMk cId="3579601149" sldId="855"/>
            <ac:spMk id="2" creationId="{A3DAADC5-F771-3B1F-E6A3-C1B0816F43C5}"/>
          </ac:spMkLst>
        </pc:spChg>
        <pc:spChg chg="mod">
          <ac:chgData name="Silla, Theresa (EOM)" userId="7521e888-b970-4e47-a6ee-1964d996ecdc" providerId="ADAL" clId="{7169171F-5EDD-43FC-B161-1C5803AF185E}" dt="2023-10-17T01:17:54.786" v="6595"/>
          <ac:spMkLst>
            <pc:docMk/>
            <pc:sldMk cId="3579601149" sldId="855"/>
            <ac:spMk id="3" creationId="{53EBFBD6-CBC8-F499-B661-FAA8620F7E0E}"/>
          </ac:spMkLst>
        </pc:spChg>
        <pc:graphicFrameChg chg="add mod modGraphic">
          <ac:chgData name="Silla, Theresa (EOM)" userId="7521e888-b970-4e47-a6ee-1964d996ecdc" providerId="ADAL" clId="{7169171F-5EDD-43FC-B161-1C5803AF185E}" dt="2023-10-17T01:18:27.274" v="6601" actId="1076"/>
          <ac:graphicFrameMkLst>
            <pc:docMk/>
            <pc:sldMk cId="3579601149" sldId="855"/>
            <ac:graphicFrameMk id="5" creationId="{EC43D597-4D39-2744-0736-BE1CCE7A516F}"/>
          </ac:graphicFrameMkLst>
        </pc:graphicFrameChg>
      </pc:sldChg>
      <pc:sldChg chg="addSp delSp modSp new del mod">
        <pc:chgData name="Silla, Theresa (EOM)" userId="7521e888-b970-4e47-a6ee-1964d996ecdc" providerId="ADAL" clId="{7169171F-5EDD-43FC-B161-1C5803AF185E}" dt="2023-10-17T00:34:53.378" v="4387" actId="2696"/>
        <pc:sldMkLst>
          <pc:docMk/>
          <pc:sldMk cId="3692333535" sldId="855"/>
        </pc:sldMkLst>
        <pc:spChg chg="mod">
          <ac:chgData name="Silla, Theresa (EOM)" userId="7521e888-b970-4e47-a6ee-1964d996ecdc" providerId="ADAL" clId="{7169171F-5EDD-43FC-B161-1C5803AF185E}" dt="2023-10-17T00:33:26.783" v="4366" actId="14100"/>
          <ac:spMkLst>
            <pc:docMk/>
            <pc:sldMk cId="3692333535" sldId="855"/>
            <ac:spMk id="2" creationId="{95B2FA9D-3FE6-0BD7-2281-12DFD2F8CFA4}"/>
          </ac:spMkLst>
        </pc:spChg>
        <pc:spChg chg="del mod">
          <ac:chgData name="Silla, Theresa (EOM)" userId="7521e888-b970-4e47-a6ee-1964d996ecdc" providerId="ADAL" clId="{7169171F-5EDD-43FC-B161-1C5803AF185E}" dt="2023-10-17T00:34:45.224" v="4384" actId="478"/>
          <ac:spMkLst>
            <pc:docMk/>
            <pc:sldMk cId="3692333535" sldId="855"/>
            <ac:spMk id="3" creationId="{59EDC2B9-F0AA-6C5E-ABBE-E94C3AE120F3}"/>
          </ac:spMkLst>
        </pc:spChg>
        <pc:spChg chg="add del mod">
          <ac:chgData name="Silla, Theresa (EOM)" userId="7521e888-b970-4e47-a6ee-1964d996ecdc" providerId="ADAL" clId="{7169171F-5EDD-43FC-B161-1C5803AF185E}" dt="2023-10-17T00:34:26.838" v="4383" actId="478"/>
          <ac:spMkLst>
            <pc:docMk/>
            <pc:sldMk cId="3692333535" sldId="855"/>
            <ac:spMk id="5" creationId="{A12A0ED7-2531-886B-50EE-0A0246D7C086}"/>
          </ac:spMkLst>
        </pc:spChg>
        <pc:spChg chg="mod">
          <ac:chgData name="Silla, Theresa (EOM)" userId="7521e888-b970-4e47-a6ee-1964d996ecdc" providerId="ADAL" clId="{7169171F-5EDD-43FC-B161-1C5803AF185E}" dt="2023-10-17T00:32:24.724" v="4353"/>
          <ac:spMkLst>
            <pc:docMk/>
            <pc:sldMk cId="3692333535" sldId="855"/>
            <ac:spMk id="7" creationId="{B1CD3FFD-CC45-6AE8-10AD-C608D2D14FCC}"/>
          </ac:spMkLst>
        </pc:spChg>
        <pc:spChg chg="mod">
          <ac:chgData name="Silla, Theresa (EOM)" userId="7521e888-b970-4e47-a6ee-1964d996ecdc" providerId="ADAL" clId="{7169171F-5EDD-43FC-B161-1C5803AF185E}" dt="2023-10-17T00:32:24.724" v="4353"/>
          <ac:spMkLst>
            <pc:docMk/>
            <pc:sldMk cId="3692333535" sldId="855"/>
            <ac:spMk id="8" creationId="{CFCED13F-6489-E403-C6DE-3A2DF0EC487F}"/>
          </ac:spMkLst>
        </pc:spChg>
        <pc:spChg chg="add del mod topLvl">
          <ac:chgData name="Silla, Theresa (EOM)" userId="7521e888-b970-4e47-a6ee-1964d996ecdc" providerId="ADAL" clId="{7169171F-5EDD-43FC-B161-1C5803AF185E}" dt="2023-10-17T00:33:39.968" v="4372" actId="14100"/>
          <ac:spMkLst>
            <pc:docMk/>
            <pc:sldMk cId="3692333535" sldId="855"/>
            <ac:spMk id="10" creationId="{AAC6C26D-471E-12BE-B99F-158F9291E0EE}"/>
          </ac:spMkLst>
        </pc:spChg>
        <pc:spChg chg="add del mod">
          <ac:chgData name="Silla, Theresa (EOM)" userId="7521e888-b970-4e47-a6ee-1964d996ecdc" providerId="ADAL" clId="{7169171F-5EDD-43FC-B161-1C5803AF185E}" dt="2023-10-17T00:34:46.720" v="4385" actId="478"/>
          <ac:spMkLst>
            <pc:docMk/>
            <pc:sldMk cId="3692333535" sldId="855"/>
            <ac:spMk id="12" creationId="{079076D1-34F9-2FAE-CE7F-6688E5C8A3D9}"/>
          </ac:spMkLst>
        </pc:spChg>
        <pc:spChg chg="add del mod">
          <ac:chgData name="Silla, Theresa (EOM)" userId="7521e888-b970-4e47-a6ee-1964d996ecdc" providerId="ADAL" clId="{7169171F-5EDD-43FC-B161-1C5803AF185E}" dt="2023-10-17T00:34:47.747" v="4386" actId="478"/>
          <ac:spMkLst>
            <pc:docMk/>
            <pc:sldMk cId="3692333535" sldId="855"/>
            <ac:spMk id="13" creationId="{18C9DAC8-30D6-589E-F4CC-33E51F924770}"/>
          </ac:spMkLst>
        </pc:spChg>
        <pc:spChg chg="add mod">
          <ac:chgData name="Silla, Theresa (EOM)" userId="7521e888-b970-4e47-a6ee-1964d996ecdc" providerId="ADAL" clId="{7169171F-5EDD-43FC-B161-1C5803AF185E}" dt="2023-10-17T00:34:45.224" v="4384" actId="478"/>
          <ac:spMkLst>
            <pc:docMk/>
            <pc:sldMk cId="3692333535" sldId="855"/>
            <ac:spMk id="15" creationId="{8DA6BE90-7B71-74C8-F232-5384028C6F82}"/>
          </ac:spMkLst>
        </pc:spChg>
        <pc:grpChg chg="add del mod">
          <ac:chgData name="Silla, Theresa (EOM)" userId="7521e888-b970-4e47-a6ee-1964d996ecdc" providerId="ADAL" clId="{7169171F-5EDD-43FC-B161-1C5803AF185E}" dt="2023-10-17T00:34:25.478" v="4382" actId="478"/>
          <ac:grpSpMkLst>
            <pc:docMk/>
            <pc:sldMk cId="3692333535" sldId="855"/>
            <ac:grpSpMk id="6" creationId="{462AFF2F-B019-6538-D69E-0AF88647D3CC}"/>
          </ac:grpSpMkLst>
        </pc:grpChg>
        <pc:grpChg chg="add del mod ord">
          <ac:chgData name="Silla, Theresa (EOM)" userId="7521e888-b970-4e47-a6ee-1964d996ecdc" providerId="ADAL" clId="{7169171F-5EDD-43FC-B161-1C5803AF185E}" dt="2023-10-17T00:33:52.107" v="4375" actId="478"/>
          <ac:grpSpMkLst>
            <pc:docMk/>
            <pc:sldMk cId="3692333535" sldId="855"/>
            <ac:grpSpMk id="9" creationId="{A867A972-4B2F-6EB7-F7DF-2714DCF2B76B}"/>
          </ac:grpSpMkLst>
        </pc:grpChg>
        <pc:picChg chg="add del mod topLvl">
          <ac:chgData name="Silla, Theresa (EOM)" userId="7521e888-b970-4e47-a6ee-1964d996ecdc" providerId="ADAL" clId="{7169171F-5EDD-43FC-B161-1C5803AF185E}" dt="2023-10-17T00:33:32.043" v="4370" actId="1076"/>
          <ac:picMkLst>
            <pc:docMk/>
            <pc:sldMk cId="3692333535" sldId="855"/>
            <ac:picMk id="11" creationId="{A17E4C29-0C88-05E8-DD31-4EF05DEA599E}"/>
          </ac:picMkLst>
        </pc:picChg>
      </pc:sldChg>
      <pc:sldChg chg="addSp delSp modSp add mod">
        <pc:chgData name="Silla, Theresa (EOM)" userId="7521e888-b970-4e47-a6ee-1964d996ecdc" providerId="ADAL" clId="{7169171F-5EDD-43FC-B161-1C5803AF185E}" dt="2023-10-17T04:58:02.717" v="15041" actId="13219"/>
        <pc:sldMkLst>
          <pc:docMk/>
          <pc:sldMk cId="1376416261" sldId="856"/>
        </pc:sldMkLst>
        <pc:spChg chg="add del mod">
          <ac:chgData name="Silla, Theresa (EOM)" userId="7521e888-b970-4e47-a6ee-1964d996ecdc" providerId="ADAL" clId="{7169171F-5EDD-43FC-B161-1C5803AF185E}" dt="2023-10-17T01:34:20.352" v="7622" actId="478"/>
          <ac:spMkLst>
            <pc:docMk/>
            <pc:sldMk cId="1376416261" sldId="856"/>
            <ac:spMk id="6" creationId="{686FDB53-29F3-1483-6CC7-736341B2E78A}"/>
          </ac:spMkLst>
        </pc:spChg>
        <pc:spChg chg="del mod">
          <ac:chgData name="Silla, Theresa (EOM)" userId="7521e888-b970-4e47-a6ee-1964d996ecdc" providerId="ADAL" clId="{7169171F-5EDD-43FC-B161-1C5803AF185E}" dt="2023-10-17T01:34:17.014" v="7621" actId="21"/>
          <ac:spMkLst>
            <pc:docMk/>
            <pc:sldMk cId="1376416261" sldId="856"/>
            <ac:spMk id="7" creationId="{C464816C-768A-C4AA-AB79-BC5E8AD9AD87}"/>
          </ac:spMkLst>
        </pc:spChg>
        <pc:spChg chg="add del mod">
          <ac:chgData name="Silla, Theresa (EOM)" userId="7521e888-b970-4e47-a6ee-1964d996ecdc" providerId="ADAL" clId="{7169171F-5EDD-43FC-B161-1C5803AF185E}" dt="2023-10-17T01:52:42.824" v="8755" actId="21"/>
          <ac:spMkLst>
            <pc:docMk/>
            <pc:sldMk cId="1376416261" sldId="856"/>
            <ac:spMk id="8" creationId="{45C34BF4-D3C7-E215-1B90-728A426245FC}"/>
          </ac:spMkLst>
        </pc:spChg>
        <pc:spChg chg="add del mod">
          <ac:chgData name="Silla, Theresa (EOM)" userId="7521e888-b970-4e47-a6ee-1964d996ecdc" providerId="ADAL" clId="{7169171F-5EDD-43FC-B161-1C5803AF185E}" dt="2023-10-17T02:01:40.752" v="9046" actId="478"/>
          <ac:spMkLst>
            <pc:docMk/>
            <pc:sldMk cId="1376416261" sldId="856"/>
            <ac:spMk id="10" creationId="{B21E5C24-355F-1691-CB35-28DDC0BE2A08}"/>
          </ac:spMkLst>
        </pc:spChg>
        <pc:spChg chg="add del mod">
          <ac:chgData name="Silla, Theresa (EOM)" userId="7521e888-b970-4e47-a6ee-1964d996ecdc" providerId="ADAL" clId="{7169171F-5EDD-43FC-B161-1C5803AF185E}" dt="2023-10-17T02:05:14.073" v="9082" actId="478"/>
          <ac:spMkLst>
            <pc:docMk/>
            <pc:sldMk cId="1376416261" sldId="856"/>
            <ac:spMk id="11" creationId="{E200CF24-B3FC-2E02-4D74-FBBEE8C02F8D}"/>
          </ac:spMkLst>
        </pc:spChg>
        <pc:spChg chg="add mod">
          <ac:chgData name="Silla, Theresa (EOM)" userId="7521e888-b970-4e47-a6ee-1964d996ecdc" providerId="ADAL" clId="{7169171F-5EDD-43FC-B161-1C5803AF185E}" dt="2023-10-17T02:11:51.769" v="9170" actId="1076"/>
          <ac:spMkLst>
            <pc:docMk/>
            <pc:sldMk cId="1376416261" sldId="856"/>
            <ac:spMk id="14" creationId="{B3042927-64F1-4512-96B6-BE2413968986}"/>
          </ac:spMkLst>
        </pc:spChg>
        <pc:spChg chg="add mod">
          <ac:chgData name="Silla, Theresa (EOM)" userId="7521e888-b970-4e47-a6ee-1964d996ecdc" providerId="ADAL" clId="{7169171F-5EDD-43FC-B161-1C5803AF185E}" dt="2023-10-17T02:11:56.082" v="9171" actId="1076"/>
          <ac:spMkLst>
            <pc:docMk/>
            <pc:sldMk cId="1376416261" sldId="856"/>
            <ac:spMk id="15" creationId="{12911F9B-3DB7-137C-EC2A-EBC4BE3BB1A9}"/>
          </ac:spMkLst>
        </pc:spChg>
        <pc:spChg chg="add mod">
          <ac:chgData name="Silla, Theresa (EOM)" userId="7521e888-b970-4e47-a6ee-1964d996ecdc" providerId="ADAL" clId="{7169171F-5EDD-43FC-B161-1C5803AF185E}" dt="2023-10-17T02:12:26.955" v="9197" actId="20577"/>
          <ac:spMkLst>
            <pc:docMk/>
            <pc:sldMk cId="1376416261" sldId="856"/>
            <ac:spMk id="16" creationId="{3BAC442A-1009-92DE-055A-057CE0D2B506}"/>
          </ac:spMkLst>
        </pc:spChg>
        <pc:graphicFrameChg chg="add mod modGraphic">
          <ac:chgData name="Silla, Theresa (EOM)" userId="7521e888-b970-4e47-a6ee-1964d996ecdc" providerId="ADAL" clId="{7169171F-5EDD-43FC-B161-1C5803AF185E}" dt="2023-10-17T04:58:02.717" v="15041" actId="13219"/>
          <ac:graphicFrameMkLst>
            <pc:docMk/>
            <pc:sldMk cId="1376416261" sldId="856"/>
            <ac:graphicFrameMk id="2" creationId="{5C00209D-A0FB-FF29-4DCE-69D111BC6921}"/>
          </ac:graphicFrameMkLst>
        </pc:graphicFrameChg>
        <pc:graphicFrameChg chg="add del mod">
          <ac:chgData name="Silla, Theresa (EOM)" userId="7521e888-b970-4e47-a6ee-1964d996ecdc" providerId="ADAL" clId="{7169171F-5EDD-43FC-B161-1C5803AF185E}" dt="2023-10-17T02:08:46.429" v="9143" actId="478"/>
          <ac:graphicFrameMkLst>
            <pc:docMk/>
            <pc:sldMk cId="1376416261" sldId="856"/>
            <ac:graphicFrameMk id="12" creationId="{6D114260-3CB2-AF82-845C-F966A3491F6D}"/>
          </ac:graphicFrameMkLst>
        </pc:graphicFrameChg>
        <pc:graphicFrameChg chg="add del mod">
          <ac:chgData name="Silla, Theresa (EOM)" userId="7521e888-b970-4e47-a6ee-1964d996ecdc" providerId="ADAL" clId="{7169171F-5EDD-43FC-B161-1C5803AF185E}" dt="2023-10-17T02:10:48.709" v="9169" actId="478"/>
          <ac:graphicFrameMkLst>
            <pc:docMk/>
            <pc:sldMk cId="1376416261" sldId="856"/>
            <ac:graphicFrameMk id="13" creationId="{B638361B-FA59-403E-41E9-6DD7C56D56A0}"/>
          </ac:graphicFrameMkLst>
        </pc:graphicFrameChg>
      </pc:sldChg>
      <pc:sldChg chg="add del">
        <pc:chgData name="Silla, Theresa (EOM)" userId="7521e888-b970-4e47-a6ee-1964d996ecdc" providerId="ADAL" clId="{7169171F-5EDD-43FC-B161-1C5803AF185E}" dt="2023-10-17T02:01:37.132" v="9045" actId="2696"/>
        <pc:sldMkLst>
          <pc:docMk/>
          <pc:sldMk cId="2157417083" sldId="857"/>
        </pc:sldMkLst>
      </pc:sldChg>
      <pc:sldChg chg="modSp add del mod">
        <pc:chgData name="Silla, Theresa (EOM)" userId="7521e888-b970-4e47-a6ee-1964d996ecdc" providerId="ADAL" clId="{7169171F-5EDD-43FC-B161-1C5803AF185E}" dt="2023-10-17T02:20:51.946" v="9284" actId="47"/>
        <pc:sldMkLst>
          <pc:docMk/>
          <pc:sldMk cId="2704445246" sldId="857"/>
        </pc:sldMkLst>
        <pc:graphicFrameChg chg="mod modGraphic">
          <ac:chgData name="Silla, Theresa (EOM)" userId="7521e888-b970-4e47-a6ee-1964d996ecdc" providerId="ADAL" clId="{7169171F-5EDD-43FC-B161-1C5803AF185E}" dt="2023-10-17T02:03:16.986" v="9065" actId="14100"/>
          <ac:graphicFrameMkLst>
            <pc:docMk/>
            <pc:sldMk cId="2704445246" sldId="857"/>
            <ac:graphicFrameMk id="2" creationId="{5C00209D-A0FB-FF29-4DCE-69D111BC6921}"/>
          </ac:graphicFrameMkLst>
        </pc:graphicFrameChg>
      </pc:sldChg>
      <pc:sldChg chg="addSp modSp add mod">
        <pc:chgData name="Silla, Theresa (EOM)" userId="7521e888-b970-4e47-a6ee-1964d996ecdc" providerId="ADAL" clId="{7169171F-5EDD-43FC-B161-1C5803AF185E}" dt="2023-10-17T05:19:49.553" v="15575" actId="20577"/>
        <pc:sldMkLst>
          <pc:docMk/>
          <pc:sldMk cId="644742214" sldId="858"/>
        </pc:sldMkLst>
        <pc:spChg chg="add mod">
          <ac:chgData name="Silla, Theresa (EOM)" userId="7521e888-b970-4e47-a6ee-1964d996ecdc" providerId="ADAL" clId="{7169171F-5EDD-43FC-B161-1C5803AF185E}" dt="2023-10-17T02:15:31.334" v="9233" actId="164"/>
          <ac:spMkLst>
            <pc:docMk/>
            <pc:sldMk cId="644742214" sldId="858"/>
            <ac:spMk id="5" creationId="{6AD9F6FA-F230-E162-79CF-41C81717C6B9}"/>
          </ac:spMkLst>
        </pc:spChg>
        <pc:spChg chg="add mod">
          <ac:chgData name="Silla, Theresa (EOM)" userId="7521e888-b970-4e47-a6ee-1964d996ecdc" providerId="ADAL" clId="{7169171F-5EDD-43FC-B161-1C5803AF185E}" dt="2023-10-17T02:15:31.334" v="9233" actId="164"/>
          <ac:spMkLst>
            <pc:docMk/>
            <pc:sldMk cId="644742214" sldId="858"/>
            <ac:spMk id="6" creationId="{7FB8F554-52FF-6F2A-55CF-CD5C10F69F45}"/>
          </ac:spMkLst>
        </pc:spChg>
        <pc:spChg chg="add mod">
          <ac:chgData name="Silla, Theresa (EOM)" userId="7521e888-b970-4e47-a6ee-1964d996ecdc" providerId="ADAL" clId="{7169171F-5EDD-43FC-B161-1C5803AF185E}" dt="2023-10-17T05:19:49.553" v="15575" actId="20577"/>
          <ac:spMkLst>
            <pc:docMk/>
            <pc:sldMk cId="644742214" sldId="858"/>
            <ac:spMk id="8" creationId="{85369650-45DD-DCD9-ECB0-3772DAE74E15}"/>
          </ac:spMkLst>
        </pc:spChg>
        <pc:grpChg chg="add mod">
          <ac:chgData name="Silla, Theresa (EOM)" userId="7521e888-b970-4e47-a6ee-1964d996ecdc" providerId="ADAL" clId="{7169171F-5EDD-43FC-B161-1C5803AF185E}" dt="2023-10-17T04:57:17.754" v="15025" actId="1035"/>
          <ac:grpSpMkLst>
            <pc:docMk/>
            <pc:sldMk cId="644742214" sldId="858"/>
            <ac:grpSpMk id="7" creationId="{AB1E38CF-2889-0419-B7D9-4C60CE2F6DF3}"/>
          </ac:grpSpMkLst>
        </pc:grpChg>
        <pc:graphicFrameChg chg="mod modGraphic">
          <ac:chgData name="Silla, Theresa (EOM)" userId="7521e888-b970-4e47-a6ee-1964d996ecdc" providerId="ADAL" clId="{7169171F-5EDD-43FC-B161-1C5803AF185E}" dt="2023-10-17T05:11:48.598" v="15419" actId="13926"/>
          <ac:graphicFrameMkLst>
            <pc:docMk/>
            <pc:sldMk cId="644742214" sldId="858"/>
            <ac:graphicFrameMk id="2" creationId="{5C00209D-A0FB-FF29-4DCE-69D111BC6921}"/>
          </ac:graphicFrameMkLst>
        </pc:graphicFrameChg>
      </pc:sldChg>
      <pc:sldChg chg="addSp delSp modSp new mod modClrScheme chgLayout">
        <pc:chgData name="Silla, Theresa (EOM)" userId="7521e888-b970-4e47-a6ee-1964d996ecdc" providerId="ADAL" clId="{7169171F-5EDD-43FC-B161-1C5803AF185E}" dt="2023-10-17T02:44:44.689" v="10369" actId="20577"/>
        <pc:sldMkLst>
          <pc:docMk/>
          <pc:sldMk cId="1819996443" sldId="859"/>
        </pc:sldMkLst>
        <pc:spChg chg="add del mod">
          <ac:chgData name="Silla, Theresa (EOM)" userId="7521e888-b970-4e47-a6ee-1964d996ecdc" providerId="ADAL" clId="{7169171F-5EDD-43FC-B161-1C5803AF185E}" dt="2023-10-17T02:44:44.689" v="10369" actId="20577"/>
          <ac:spMkLst>
            <pc:docMk/>
            <pc:sldMk cId="1819996443" sldId="859"/>
            <ac:spMk id="2" creationId="{707EB5F2-AF6B-DDB5-569D-F4FBF42F0263}"/>
          </ac:spMkLst>
        </pc:spChg>
        <pc:spChg chg="mod">
          <ac:chgData name="Silla, Theresa (EOM)" userId="7521e888-b970-4e47-a6ee-1964d996ecdc" providerId="ADAL" clId="{7169171F-5EDD-43FC-B161-1C5803AF185E}" dt="2023-10-17T02:34:56.357" v="10219" actId="26606"/>
          <ac:spMkLst>
            <pc:docMk/>
            <pc:sldMk cId="1819996443" sldId="859"/>
            <ac:spMk id="3" creationId="{F15E3FB1-2422-F734-87C2-59E62C50B303}"/>
          </ac:spMkLst>
        </pc:spChg>
        <pc:spChg chg="mod">
          <ac:chgData name="Silla, Theresa (EOM)" userId="7521e888-b970-4e47-a6ee-1964d996ecdc" providerId="ADAL" clId="{7169171F-5EDD-43FC-B161-1C5803AF185E}" dt="2023-10-17T02:34:56.357" v="10219" actId="26606"/>
          <ac:spMkLst>
            <pc:docMk/>
            <pc:sldMk cId="1819996443" sldId="859"/>
            <ac:spMk id="4" creationId="{B88097C0-86C3-E667-B39E-D25AE35B4E6F}"/>
          </ac:spMkLst>
        </pc:spChg>
        <pc:spChg chg="add del">
          <ac:chgData name="Silla, Theresa (EOM)" userId="7521e888-b970-4e47-a6ee-1964d996ecdc" providerId="ADAL" clId="{7169171F-5EDD-43FC-B161-1C5803AF185E}" dt="2023-10-17T02:38:42.894" v="10325" actId="22"/>
          <ac:spMkLst>
            <pc:docMk/>
            <pc:sldMk cId="1819996443" sldId="859"/>
            <ac:spMk id="10" creationId="{9FED6B9B-C9B3-A4E5-5B31-7A55AE8877FC}"/>
          </ac:spMkLst>
        </pc:spChg>
        <pc:spChg chg="add del">
          <ac:chgData name="Silla, Theresa (EOM)" userId="7521e888-b970-4e47-a6ee-1964d996ecdc" providerId="ADAL" clId="{7169171F-5EDD-43FC-B161-1C5803AF185E}" dt="2023-10-17T02:38:49.062" v="10327" actId="22"/>
          <ac:spMkLst>
            <pc:docMk/>
            <pc:sldMk cId="1819996443" sldId="859"/>
            <ac:spMk id="12" creationId="{6DB26AAF-561B-5BAE-FCC9-15DF2B3674F4}"/>
          </ac:spMkLst>
        </pc:spChg>
        <pc:graphicFrameChg chg="add del">
          <ac:chgData name="Silla, Theresa (EOM)" userId="7521e888-b970-4e47-a6ee-1964d996ecdc" providerId="ADAL" clId="{7169171F-5EDD-43FC-B161-1C5803AF185E}" dt="2023-10-17T02:31:23.317" v="10140" actId="26606"/>
          <ac:graphicFrameMkLst>
            <pc:docMk/>
            <pc:sldMk cId="1819996443" sldId="859"/>
            <ac:graphicFrameMk id="6" creationId="{E7FB15AB-D6BF-9DBD-C9B7-09FD82ED7F8D}"/>
          </ac:graphicFrameMkLst>
        </pc:graphicFrameChg>
        <pc:graphicFrameChg chg="add del">
          <ac:chgData name="Silla, Theresa (EOM)" userId="7521e888-b970-4e47-a6ee-1964d996ecdc" providerId="ADAL" clId="{7169171F-5EDD-43FC-B161-1C5803AF185E}" dt="2023-10-17T02:34:07.160" v="10216" actId="26606"/>
          <ac:graphicFrameMkLst>
            <pc:docMk/>
            <pc:sldMk cId="1819996443" sldId="859"/>
            <ac:graphicFrameMk id="7" creationId="{C13A5951-4F6B-E10F-5298-44158D8031DD}"/>
          </ac:graphicFrameMkLst>
        </pc:graphicFrameChg>
        <pc:graphicFrameChg chg="add del mod">
          <ac:chgData name="Silla, Theresa (EOM)" userId="7521e888-b970-4e47-a6ee-1964d996ecdc" providerId="ADAL" clId="{7169171F-5EDD-43FC-B161-1C5803AF185E}" dt="2023-10-17T02:33:55.330" v="10214" actId="26606"/>
          <ac:graphicFrameMkLst>
            <pc:docMk/>
            <pc:sldMk cId="1819996443" sldId="859"/>
            <ac:graphicFrameMk id="8" creationId="{B67F33DC-CEF5-D29F-3540-B23ABF4CF0E5}"/>
          </ac:graphicFrameMkLst>
        </pc:graphicFrameChg>
        <pc:graphicFrameChg chg="add del mod">
          <ac:chgData name="Silla, Theresa (EOM)" userId="7521e888-b970-4e47-a6ee-1964d996ecdc" providerId="ADAL" clId="{7169171F-5EDD-43FC-B161-1C5803AF185E}" dt="2023-10-17T02:34:56.357" v="10219" actId="26606"/>
          <ac:graphicFrameMkLst>
            <pc:docMk/>
            <pc:sldMk cId="1819996443" sldId="859"/>
            <ac:graphicFrameMk id="9" creationId="{8695EB0E-C644-8359-D6A6-BF56E7B269A9}"/>
          </ac:graphicFrameMkLst>
        </pc:graphicFrameChg>
      </pc:sldChg>
      <pc:sldChg chg="modSp new del mod ord">
        <pc:chgData name="Silla, Theresa (EOM)" userId="7521e888-b970-4e47-a6ee-1964d996ecdc" providerId="ADAL" clId="{7169171F-5EDD-43FC-B161-1C5803AF185E}" dt="2023-10-17T02:47:30.438" v="10445" actId="47"/>
        <pc:sldMkLst>
          <pc:docMk/>
          <pc:sldMk cId="67651259" sldId="860"/>
        </pc:sldMkLst>
        <pc:spChg chg="mod">
          <ac:chgData name="Silla, Theresa (EOM)" userId="7521e888-b970-4e47-a6ee-1964d996ecdc" providerId="ADAL" clId="{7169171F-5EDD-43FC-B161-1C5803AF185E}" dt="2023-10-17T02:47:17.444" v="10443" actId="20577"/>
          <ac:spMkLst>
            <pc:docMk/>
            <pc:sldMk cId="67651259" sldId="860"/>
            <ac:spMk id="3" creationId="{F93B41DA-CA94-0950-104B-E35FFFB7CA6F}"/>
          </ac:spMkLst>
        </pc:spChg>
      </pc:sldChg>
      <pc:sldChg chg="modSp add mod ord">
        <pc:chgData name="Silla, Theresa (EOM)" userId="7521e888-b970-4e47-a6ee-1964d996ecdc" providerId="ADAL" clId="{7169171F-5EDD-43FC-B161-1C5803AF185E}" dt="2023-10-17T02:59:33.760" v="10738"/>
        <pc:sldMkLst>
          <pc:docMk/>
          <pc:sldMk cId="2611071680" sldId="861"/>
        </pc:sldMkLst>
        <pc:spChg chg="mod">
          <ac:chgData name="Silla, Theresa (EOM)" userId="7521e888-b970-4e47-a6ee-1964d996ecdc" providerId="ADAL" clId="{7169171F-5EDD-43FC-B161-1C5803AF185E}" dt="2023-10-17T02:48:47.654" v="10534" actId="20577"/>
          <ac:spMkLst>
            <pc:docMk/>
            <pc:sldMk cId="2611071680" sldId="861"/>
            <ac:spMk id="2" creationId="{6CFA537B-571F-0B3A-CDE0-AFDA7AC9C1F6}"/>
          </ac:spMkLst>
        </pc:spChg>
        <pc:spChg chg="mod">
          <ac:chgData name="Silla, Theresa (EOM)" userId="7521e888-b970-4e47-a6ee-1964d996ecdc" providerId="ADAL" clId="{7169171F-5EDD-43FC-B161-1C5803AF185E}" dt="2023-10-17T02:47:37.553" v="10462" actId="20577"/>
          <ac:spMkLst>
            <pc:docMk/>
            <pc:sldMk cId="2611071680" sldId="861"/>
            <ac:spMk id="3" creationId="{F9916AC1-03C0-3A88-CCBB-7A6CA0FE19ED}"/>
          </ac:spMkLst>
        </pc:spChg>
        <pc:graphicFrameChg chg="modGraphic">
          <ac:chgData name="Silla, Theresa (EOM)" userId="7521e888-b970-4e47-a6ee-1964d996ecdc" providerId="ADAL" clId="{7169171F-5EDD-43FC-B161-1C5803AF185E}" dt="2023-10-17T02:56:01.509" v="10722" actId="20577"/>
          <ac:graphicFrameMkLst>
            <pc:docMk/>
            <pc:sldMk cId="2611071680" sldId="861"/>
            <ac:graphicFrameMk id="9" creationId="{FCC03869-F00C-F27A-BD00-CB2D96ACEF48}"/>
          </ac:graphicFrameMkLst>
        </pc:graphicFrameChg>
      </pc:sldChg>
      <pc:sldChg chg="modSp add mod ord">
        <pc:chgData name="Silla, Theresa (EOM)" userId="7521e888-b970-4e47-a6ee-1964d996ecdc" providerId="ADAL" clId="{7169171F-5EDD-43FC-B161-1C5803AF185E}" dt="2023-10-17T03:07:16.855" v="10996" actId="6549"/>
        <pc:sldMkLst>
          <pc:docMk/>
          <pc:sldMk cId="3834737450" sldId="862"/>
        </pc:sldMkLst>
        <pc:spChg chg="mod">
          <ac:chgData name="Silla, Theresa (EOM)" userId="7521e888-b970-4e47-a6ee-1964d996ecdc" providerId="ADAL" clId="{7169171F-5EDD-43FC-B161-1C5803AF185E}" dt="2023-10-17T03:07:16.855" v="10996" actId="6549"/>
          <ac:spMkLst>
            <pc:docMk/>
            <pc:sldMk cId="3834737450" sldId="862"/>
            <ac:spMk id="2" creationId="{F64DD46A-09B4-E787-1CBD-7814EB680931}"/>
          </ac:spMkLst>
        </pc:spChg>
      </pc:sldChg>
      <pc:sldChg chg="addSp delSp modSp new mod modClrScheme chgLayout">
        <pc:chgData name="Silla, Theresa (EOM)" userId="7521e888-b970-4e47-a6ee-1964d996ecdc" providerId="ADAL" clId="{7169171F-5EDD-43FC-B161-1C5803AF185E}" dt="2023-10-17T03:03:03.996" v="10878" actId="121"/>
        <pc:sldMkLst>
          <pc:docMk/>
          <pc:sldMk cId="1829922448" sldId="863"/>
        </pc:sldMkLst>
        <pc:spChg chg="del">
          <ac:chgData name="Silla, Theresa (EOM)" userId="7521e888-b970-4e47-a6ee-1964d996ecdc" providerId="ADAL" clId="{7169171F-5EDD-43FC-B161-1C5803AF185E}" dt="2023-10-17T03:02:49.181" v="10842" actId="700"/>
          <ac:spMkLst>
            <pc:docMk/>
            <pc:sldMk cId="1829922448" sldId="863"/>
            <ac:spMk id="2" creationId="{6BD9989E-11EB-D3CA-47D0-57147A2C505C}"/>
          </ac:spMkLst>
        </pc:spChg>
        <pc:spChg chg="del mod ord">
          <ac:chgData name="Silla, Theresa (EOM)" userId="7521e888-b970-4e47-a6ee-1964d996ecdc" providerId="ADAL" clId="{7169171F-5EDD-43FC-B161-1C5803AF185E}" dt="2023-10-17T03:02:49.181" v="10842" actId="700"/>
          <ac:spMkLst>
            <pc:docMk/>
            <pc:sldMk cId="1829922448" sldId="863"/>
            <ac:spMk id="3" creationId="{275CC3F3-A756-D45D-79CA-00F44D352982}"/>
          </ac:spMkLst>
        </pc:spChg>
        <pc:spChg chg="mod ord">
          <ac:chgData name="Silla, Theresa (EOM)" userId="7521e888-b970-4e47-a6ee-1964d996ecdc" providerId="ADAL" clId="{7169171F-5EDD-43FC-B161-1C5803AF185E}" dt="2023-10-17T03:02:49.181" v="10842" actId="700"/>
          <ac:spMkLst>
            <pc:docMk/>
            <pc:sldMk cId="1829922448" sldId="863"/>
            <ac:spMk id="4" creationId="{438BC011-1FCB-A640-8323-23F31A1CF45D}"/>
          </ac:spMkLst>
        </pc:spChg>
        <pc:spChg chg="add mod ord">
          <ac:chgData name="Silla, Theresa (EOM)" userId="7521e888-b970-4e47-a6ee-1964d996ecdc" providerId="ADAL" clId="{7169171F-5EDD-43FC-B161-1C5803AF185E}" dt="2023-10-17T03:03:03.996" v="10878" actId="121"/>
          <ac:spMkLst>
            <pc:docMk/>
            <pc:sldMk cId="1829922448" sldId="863"/>
            <ac:spMk id="5" creationId="{6073BEBA-F0C4-1524-52FA-D1CBA55C7380}"/>
          </ac:spMkLst>
        </pc:spChg>
      </pc:sldChg>
      <pc:sldChg chg="modSp add mod ord">
        <pc:chgData name="Silla, Theresa (EOM)" userId="7521e888-b970-4e47-a6ee-1964d996ecdc" providerId="ADAL" clId="{7169171F-5EDD-43FC-B161-1C5803AF185E}" dt="2023-10-17T03:03:50.538" v="10896" actId="20577"/>
        <pc:sldMkLst>
          <pc:docMk/>
          <pc:sldMk cId="4177208652" sldId="864"/>
        </pc:sldMkLst>
        <pc:spChg chg="mod">
          <ac:chgData name="Silla, Theresa (EOM)" userId="7521e888-b970-4e47-a6ee-1964d996ecdc" providerId="ADAL" clId="{7169171F-5EDD-43FC-B161-1C5803AF185E}" dt="2023-10-17T03:03:50.538" v="10896" actId="20577"/>
          <ac:spMkLst>
            <pc:docMk/>
            <pc:sldMk cId="4177208652" sldId="864"/>
            <ac:spMk id="5" creationId="{6073BEBA-F0C4-1524-52FA-D1CBA55C7380}"/>
          </ac:spMkLst>
        </pc:spChg>
      </pc:sldChg>
      <pc:sldChg chg="modSp add mod ord">
        <pc:chgData name="Silla, Theresa (EOM)" userId="7521e888-b970-4e47-a6ee-1964d996ecdc" providerId="ADAL" clId="{7169171F-5EDD-43FC-B161-1C5803AF185E}" dt="2023-10-17T03:04:29.009" v="10932" actId="20577"/>
        <pc:sldMkLst>
          <pc:docMk/>
          <pc:sldMk cId="3962304774" sldId="865"/>
        </pc:sldMkLst>
        <pc:spChg chg="mod">
          <ac:chgData name="Silla, Theresa (EOM)" userId="7521e888-b970-4e47-a6ee-1964d996ecdc" providerId="ADAL" clId="{7169171F-5EDD-43FC-B161-1C5803AF185E}" dt="2023-10-17T03:04:29.009" v="10932" actId="20577"/>
          <ac:spMkLst>
            <pc:docMk/>
            <pc:sldMk cId="3962304774" sldId="865"/>
            <ac:spMk id="5" creationId="{6073BEBA-F0C4-1524-52FA-D1CBA55C7380}"/>
          </ac:spMkLst>
        </pc:spChg>
      </pc:sldChg>
      <pc:sldChg chg="addSp delSp modSp add mod">
        <pc:chgData name="Silla, Theresa (EOM)" userId="7521e888-b970-4e47-a6ee-1964d996ecdc" providerId="ADAL" clId="{7169171F-5EDD-43FC-B161-1C5803AF185E}" dt="2023-10-17T05:21:04.169" v="15578" actId="13926"/>
        <pc:sldMkLst>
          <pc:docMk/>
          <pc:sldMk cId="2362743062" sldId="866"/>
        </pc:sldMkLst>
        <pc:spChg chg="add del mod">
          <ac:chgData name="Silla, Theresa (EOM)" userId="7521e888-b970-4e47-a6ee-1964d996ecdc" providerId="ADAL" clId="{7169171F-5EDD-43FC-B161-1C5803AF185E}" dt="2023-10-17T03:10:12.288" v="11201" actId="478"/>
          <ac:spMkLst>
            <pc:docMk/>
            <pc:sldMk cId="2362743062" sldId="866"/>
            <ac:spMk id="6" creationId="{292C1D95-6AA6-5D36-476E-5006E8D84A45}"/>
          </ac:spMkLst>
        </pc:spChg>
        <pc:graphicFrameChg chg="mod modGraphic">
          <ac:chgData name="Silla, Theresa (EOM)" userId="7521e888-b970-4e47-a6ee-1964d996ecdc" providerId="ADAL" clId="{7169171F-5EDD-43FC-B161-1C5803AF185E}" dt="2023-10-17T05:21:04.169" v="15578" actId="13926"/>
          <ac:graphicFrameMkLst>
            <pc:docMk/>
            <pc:sldMk cId="2362743062" sldId="866"/>
            <ac:graphicFrameMk id="5" creationId="{F825AC30-A59B-4056-6770-CD2ADA227779}"/>
          </ac:graphicFrameMkLst>
        </pc:graphicFrameChg>
      </pc:sldChg>
      <pc:sldChg chg="addSp modSp add mod">
        <pc:chgData name="Silla, Theresa (EOM)" userId="7521e888-b970-4e47-a6ee-1964d996ecdc" providerId="ADAL" clId="{7169171F-5EDD-43FC-B161-1C5803AF185E}" dt="2023-10-17T05:14:23.160" v="15512" actId="108"/>
        <pc:sldMkLst>
          <pc:docMk/>
          <pc:sldMk cId="2579552557" sldId="867"/>
        </pc:sldMkLst>
        <pc:spChg chg="mod">
          <ac:chgData name="Silla, Theresa (EOM)" userId="7521e888-b970-4e47-a6ee-1964d996ecdc" providerId="ADAL" clId="{7169171F-5EDD-43FC-B161-1C5803AF185E}" dt="2023-10-17T03:27:11.708" v="11501" actId="403"/>
          <ac:spMkLst>
            <pc:docMk/>
            <pc:sldMk cId="2579552557" sldId="867"/>
            <ac:spMk id="2" creationId="{86343B7F-8E82-C629-36FC-FCAB81BA987F}"/>
          </ac:spMkLst>
        </pc:spChg>
        <pc:spChg chg="add mod">
          <ac:chgData name="Silla, Theresa (EOM)" userId="7521e888-b970-4e47-a6ee-1964d996ecdc" providerId="ADAL" clId="{7169171F-5EDD-43FC-B161-1C5803AF185E}" dt="2023-10-17T03:27:35.301" v="11504" actId="1076"/>
          <ac:spMkLst>
            <pc:docMk/>
            <pc:sldMk cId="2579552557" sldId="867"/>
            <ac:spMk id="6" creationId="{C442B590-0565-0F40-4734-2AB66BEB4817}"/>
          </ac:spMkLst>
        </pc:spChg>
        <pc:graphicFrameChg chg="mod modGraphic">
          <ac:chgData name="Silla, Theresa (EOM)" userId="7521e888-b970-4e47-a6ee-1964d996ecdc" providerId="ADAL" clId="{7169171F-5EDD-43FC-B161-1C5803AF185E}" dt="2023-10-17T05:14:23.160" v="15512" actId="108"/>
          <ac:graphicFrameMkLst>
            <pc:docMk/>
            <pc:sldMk cId="2579552557" sldId="867"/>
            <ac:graphicFrameMk id="5" creationId="{67A6D441-B62A-4CF0-BBB9-04773F631BED}"/>
          </ac:graphicFrameMkLst>
        </pc:graphicFrameChg>
      </pc:sldChg>
      <pc:sldChg chg="addSp delSp modSp add mod modClrScheme chgLayout">
        <pc:chgData name="Silla, Theresa (EOM)" userId="7521e888-b970-4e47-a6ee-1964d996ecdc" providerId="ADAL" clId="{7169171F-5EDD-43FC-B161-1C5803AF185E}" dt="2023-10-17T04:14:00.567" v="13654" actId="113"/>
        <pc:sldMkLst>
          <pc:docMk/>
          <pc:sldMk cId="1698502989" sldId="868"/>
        </pc:sldMkLst>
        <pc:spChg chg="add del">
          <ac:chgData name="Silla, Theresa (EOM)" userId="7521e888-b970-4e47-a6ee-1964d996ecdc" providerId="ADAL" clId="{7169171F-5EDD-43FC-B161-1C5803AF185E}" dt="2023-10-17T03:20:42.758" v="11372" actId="26606"/>
          <ac:spMkLst>
            <pc:docMk/>
            <pc:sldMk cId="1698502989" sldId="868"/>
            <ac:spMk id="2" creationId="{8F6B6C6A-C63D-6F3C-E96F-E2EBFA0C0802}"/>
          </ac:spMkLst>
        </pc:spChg>
        <pc:spChg chg="mod">
          <ac:chgData name="Silla, Theresa (EOM)" userId="7521e888-b970-4e47-a6ee-1964d996ecdc" providerId="ADAL" clId="{7169171F-5EDD-43FC-B161-1C5803AF185E}" dt="2023-10-17T03:20:42.758" v="11372" actId="26606"/>
          <ac:spMkLst>
            <pc:docMk/>
            <pc:sldMk cId="1698502989" sldId="868"/>
            <ac:spMk id="3" creationId="{658393F6-DDE8-9216-CD7E-68137626A75C}"/>
          </ac:spMkLst>
        </pc:spChg>
        <pc:spChg chg="mod">
          <ac:chgData name="Silla, Theresa (EOM)" userId="7521e888-b970-4e47-a6ee-1964d996ecdc" providerId="ADAL" clId="{7169171F-5EDD-43FC-B161-1C5803AF185E}" dt="2023-10-17T03:20:42.758" v="11372" actId="26606"/>
          <ac:spMkLst>
            <pc:docMk/>
            <pc:sldMk cId="1698502989" sldId="868"/>
            <ac:spMk id="4" creationId="{29B0244E-BBD0-A47E-959D-1D9085A702FB}"/>
          </ac:spMkLst>
        </pc:spChg>
        <pc:spChg chg="add mod">
          <ac:chgData name="Silla, Theresa (EOM)" userId="7521e888-b970-4e47-a6ee-1964d996ecdc" providerId="ADAL" clId="{7169171F-5EDD-43FC-B161-1C5803AF185E}" dt="2023-10-17T04:14:00.567" v="13654" actId="113"/>
          <ac:spMkLst>
            <pc:docMk/>
            <pc:sldMk cId="1698502989" sldId="868"/>
            <ac:spMk id="11" creationId="{8F6B6C6A-C63D-6F3C-E96F-E2EBFA0C0802}"/>
          </ac:spMkLst>
        </pc:spChg>
        <pc:graphicFrameChg chg="add del">
          <ac:chgData name="Silla, Theresa (EOM)" userId="7521e888-b970-4e47-a6ee-1964d996ecdc" providerId="ADAL" clId="{7169171F-5EDD-43FC-B161-1C5803AF185E}" dt="2023-10-17T03:20:36.803" v="11367" actId="26606"/>
          <ac:graphicFrameMkLst>
            <pc:docMk/>
            <pc:sldMk cId="1698502989" sldId="868"/>
            <ac:graphicFrameMk id="6" creationId="{54673A8A-10F8-918A-0959-5884DD23774B}"/>
          </ac:graphicFrameMkLst>
        </pc:graphicFrameChg>
        <pc:graphicFrameChg chg="add del">
          <ac:chgData name="Silla, Theresa (EOM)" userId="7521e888-b970-4e47-a6ee-1964d996ecdc" providerId="ADAL" clId="{7169171F-5EDD-43FC-B161-1C5803AF185E}" dt="2023-10-17T03:20:41.738" v="11369" actId="26606"/>
          <ac:graphicFrameMkLst>
            <pc:docMk/>
            <pc:sldMk cId="1698502989" sldId="868"/>
            <ac:graphicFrameMk id="7" creationId="{3F9164AF-CA3C-C4BB-D737-60B4C4E1F9B9}"/>
          </ac:graphicFrameMkLst>
        </pc:graphicFrameChg>
        <pc:graphicFrameChg chg="add del">
          <ac:chgData name="Silla, Theresa (EOM)" userId="7521e888-b970-4e47-a6ee-1964d996ecdc" providerId="ADAL" clId="{7169171F-5EDD-43FC-B161-1C5803AF185E}" dt="2023-10-17T03:20:42.751" v="11371" actId="26606"/>
          <ac:graphicFrameMkLst>
            <pc:docMk/>
            <pc:sldMk cId="1698502989" sldId="868"/>
            <ac:graphicFrameMk id="9" creationId="{54673A8A-10F8-918A-0959-5884DD23774B}"/>
          </ac:graphicFrameMkLst>
        </pc:graphicFrameChg>
      </pc:sldChg>
      <pc:sldChg chg="modSp add mod">
        <pc:chgData name="Silla, Theresa (EOM)" userId="7521e888-b970-4e47-a6ee-1964d996ecdc" providerId="ADAL" clId="{7169171F-5EDD-43FC-B161-1C5803AF185E}" dt="2023-10-17T04:13:54.121" v="13652" actId="113"/>
        <pc:sldMkLst>
          <pc:docMk/>
          <pc:sldMk cId="1263146935" sldId="869"/>
        </pc:sldMkLst>
        <pc:spChg chg="mod">
          <ac:chgData name="Silla, Theresa (EOM)" userId="7521e888-b970-4e47-a6ee-1964d996ecdc" providerId="ADAL" clId="{7169171F-5EDD-43FC-B161-1C5803AF185E}" dt="2023-10-17T04:13:54.121" v="13652" actId="113"/>
          <ac:spMkLst>
            <pc:docMk/>
            <pc:sldMk cId="1263146935" sldId="869"/>
            <ac:spMk id="2" creationId="{8F6B6C6A-C63D-6F3C-E96F-E2EBFA0C0802}"/>
          </ac:spMkLst>
        </pc:spChg>
      </pc:sldChg>
      <pc:sldChg chg="addSp delSp modSp add mod modClrScheme chgLayout">
        <pc:chgData name="Silla, Theresa (EOM)" userId="7521e888-b970-4e47-a6ee-1964d996ecdc" providerId="ADAL" clId="{7169171F-5EDD-43FC-B161-1C5803AF185E}" dt="2023-10-17T04:13:48.975" v="13651" actId="113"/>
        <pc:sldMkLst>
          <pc:docMk/>
          <pc:sldMk cId="3270318598" sldId="870"/>
        </pc:sldMkLst>
        <pc:spChg chg="add del mod">
          <ac:chgData name="Silla, Theresa (EOM)" userId="7521e888-b970-4e47-a6ee-1964d996ecdc" providerId="ADAL" clId="{7169171F-5EDD-43FC-B161-1C5803AF185E}" dt="2023-10-17T03:32:22.112" v="11690" actId="26606"/>
          <ac:spMkLst>
            <pc:docMk/>
            <pc:sldMk cId="3270318598" sldId="870"/>
            <ac:spMk id="2" creationId="{8F6B6C6A-C63D-6F3C-E96F-E2EBFA0C0802}"/>
          </ac:spMkLst>
        </pc:spChg>
        <pc:spChg chg="mod">
          <ac:chgData name="Silla, Theresa (EOM)" userId="7521e888-b970-4e47-a6ee-1964d996ecdc" providerId="ADAL" clId="{7169171F-5EDD-43FC-B161-1C5803AF185E}" dt="2023-10-17T03:32:22.112" v="11690" actId="26606"/>
          <ac:spMkLst>
            <pc:docMk/>
            <pc:sldMk cId="3270318598" sldId="870"/>
            <ac:spMk id="3" creationId="{658393F6-DDE8-9216-CD7E-68137626A75C}"/>
          </ac:spMkLst>
        </pc:spChg>
        <pc:spChg chg="mod">
          <ac:chgData name="Silla, Theresa (EOM)" userId="7521e888-b970-4e47-a6ee-1964d996ecdc" providerId="ADAL" clId="{7169171F-5EDD-43FC-B161-1C5803AF185E}" dt="2023-10-17T03:32:22.112" v="11690" actId="26606"/>
          <ac:spMkLst>
            <pc:docMk/>
            <pc:sldMk cId="3270318598" sldId="870"/>
            <ac:spMk id="4" creationId="{29B0244E-BBD0-A47E-959D-1D9085A702FB}"/>
          </ac:spMkLst>
        </pc:spChg>
        <pc:spChg chg="add mod">
          <ac:chgData name="Silla, Theresa (EOM)" userId="7521e888-b970-4e47-a6ee-1964d996ecdc" providerId="ADAL" clId="{7169171F-5EDD-43FC-B161-1C5803AF185E}" dt="2023-10-17T04:13:48.975" v="13651" actId="113"/>
          <ac:spMkLst>
            <pc:docMk/>
            <pc:sldMk cId="3270318598" sldId="870"/>
            <ac:spMk id="10" creationId="{8F6B6C6A-C63D-6F3C-E96F-E2EBFA0C0802}"/>
          </ac:spMkLst>
        </pc:spChg>
        <pc:graphicFrameChg chg="add del">
          <ac:chgData name="Silla, Theresa (EOM)" userId="7521e888-b970-4e47-a6ee-1964d996ecdc" providerId="ADAL" clId="{7169171F-5EDD-43FC-B161-1C5803AF185E}" dt="2023-10-17T03:32:20.042" v="11687" actId="26606"/>
          <ac:graphicFrameMkLst>
            <pc:docMk/>
            <pc:sldMk cId="3270318598" sldId="870"/>
            <ac:graphicFrameMk id="6" creationId="{1EDCF7B6-CD6A-38F9-6830-00771B5748C5}"/>
          </ac:graphicFrameMkLst>
        </pc:graphicFrameChg>
        <pc:graphicFrameChg chg="add del">
          <ac:chgData name="Silla, Theresa (EOM)" userId="7521e888-b970-4e47-a6ee-1964d996ecdc" providerId="ADAL" clId="{7169171F-5EDD-43FC-B161-1C5803AF185E}" dt="2023-10-17T03:32:22.103" v="11689" actId="26606"/>
          <ac:graphicFrameMkLst>
            <pc:docMk/>
            <pc:sldMk cId="3270318598" sldId="870"/>
            <ac:graphicFrameMk id="8" creationId="{D2A7B04F-B5C2-B249-88FE-9D8AAA30C298}"/>
          </ac:graphicFrameMkLst>
        </pc:graphicFrameChg>
      </pc:sldChg>
      <pc:sldChg chg="modSp add mod">
        <pc:chgData name="Silla, Theresa (EOM)" userId="7521e888-b970-4e47-a6ee-1964d996ecdc" providerId="ADAL" clId="{7169171F-5EDD-43FC-B161-1C5803AF185E}" dt="2023-10-17T04:13:41.221" v="13649" actId="113"/>
        <pc:sldMkLst>
          <pc:docMk/>
          <pc:sldMk cId="4121516473" sldId="871"/>
        </pc:sldMkLst>
        <pc:spChg chg="mod">
          <ac:chgData name="Silla, Theresa (EOM)" userId="7521e888-b970-4e47-a6ee-1964d996ecdc" providerId="ADAL" clId="{7169171F-5EDD-43FC-B161-1C5803AF185E}" dt="2023-10-17T04:12:47.382" v="13635" actId="20577"/>
          <ac:spMkLst>
            <pc:docMk/>
            <pc:sldMk cId="4121516473" sldId="871"/>
            <ac:spMk id="3" creationId="{658393F6-DDE8-9216-CD7E-68137626A75C}"/>
          </ac:spMkLst>
        </pc:spChg>
        <pc:spChg chg="mod">
          <ac:chgData name="Silla, Theresa (EOM)" userId="7521e888-b970-4e47-a6ee-1964d996ecdc" providerId="ADAL" clId="{7169171F-5EDD-43FC-B161-1C5803AF185E}" dt="2023-10-17T04:13:41.221" v="13649" actId="113"/>
          <ac:spMkLst>
            <pc:docMk/>
            <pc:sldMk cId="4121516473" sldId="871"/>
            <ac:spMk id="5" creationId="{9BF6BC08-2A5E-2B77-D191-4CD52AD8F8FF}"/>
          </ac:spMkLst>
        </pc:spChg>
      </pc:sldChg>
      <pc:sldChg chg="addSp delSp modSp add mod">
        <pc:chgData name="Silla, Theresa (EOM)" userId="7521e888-b970-4e47-a6ee-1964d996ecdc" providerId="ADAL" clId="{7169171F-5EDD-43FC-B161-1C5803AF185E}" dt="2023-10-17T05:22:26.346" v="15644" actId="20577"/>
        <pc:sldMkLst>
          <pc:docMk/>
          <pc:sldMk cId="3589776410" sldId="872"/>
        </pc:sldMkLst>
        <pc:spChg chg="del">
          <ac:chgData name="Silla, Theresa (EOM)" userId="7521e888-b970-4e47-a6ee-1964d996ecdc" providerId="ADAL" clId="{7169171F-5EDD-43FC-B161-1C5803AF185E}" dt="2023-10-17T04:08:45.077" v="13439" actId="478"/>
          <ac:spMkLst>
            <pc:docMk/>
            <pc:sldMk cId="3589776410" sldId="872"/>
            <ac:spMk id="2" creationId="{8619CE9D-F0DC-3B11-7A2D-417470AFBE74}"/>
          </ac:spMkLst>
        </pc:spChg>
        <pc:spChg chg="mod">
          <ac:chgData name="Silla, Theresa (EOM)" userId="7521e888-b970-4e47-a6ee-1964d996ecdc" providerId="ADAL" clId="{7169171F-5EDD-43FC-B161-1C5803AF185E}" dt="2023-10-17T04:13:15.894" v="13641"/>
          <ac:spMkLst>
            <pc:docMk/>
            <pc:sldMk cId="3589776410" sldId="872"/>
            <ac:spMk id="3" creationId="{7232154B-FADD-2C7E-33DD-A368B96FEE43}"/>
          </ac:spMkLst>
        </pc:spChg>
        <pc:spChg chg="add del mod">
          <ac:chgData name="Silla, Theresa (EOM)" userId="7521e888-b970-4e47-a6ee-1964d996ecdc" providerId="ADAL" clId="{7169171F-5EDD-43FC-B161-1C5803AF185E}" dt="2023-10-17T04:08:49.437" v="13441" actId="478"/>
          <ac:spMkLst>
            <pc:docMk/>
            <pc:sldMk cId="3589776410" sldId="872"/>
            <ac:spMk id="12" creationId="{05C7C690-C3BE-77A8-2BF5-6FC4F7B55294}"/>
          </ac:spMkLst>
        </pc:spChg>
        <pc:spChg chg="add mod">
          <ac:chgData name="Silla, Theresa (EOM)" userId="7521e888-b970-4e47-a6ee-1964d996ecdc" providerId="ADAL" clId="{7169171F-5EDD-43FC-B161-1C5803AF185E}" dt="2023-10-17T05:22:26.346" v="15644" actId="20577"/>
          <ac:spMkLst>
            <pc:docMk/>
            <pc:sldMk cId="3589776410" sldId="872"/>
            <ac:spMk id="13" creationId="{920BD1F2-8684-6ED6-BED0-1EDD1D376345}"/>
          </ac:spMkLst>
        </pc:spChg>
        <pc:graphicFrameChg chg="del">
          <ac:chgData name="Silla, Theresa (EOM)" userId="7521e888-b970-4e47-a6ee-1964d996ecdc" providerId="ADAL" clId="{7169171F-5EDD-43FC-B161-1C5803AF185E}" dt="2023-10-17T03:33:32.893" v="11697" actId="478"/>
          <ac:graphicFrameMkLst>
            <pc:docMk/>
            <pc:sldMk cId="3589776410" sldId="872"/>
            <ac:graphicFrameMk id="5" creationId="{D88B17F8-EDB5-61E2-8EAC-37E061DD3F1E}"/>
          </ac:graphicFrameMkLst>
        </pc:graphicFrameChg>
        <pc:graphicFrameChg chg="add del mod">
          <ac:chgData name="Silla, Theresa (EOM)" userId="7521e888-b970-4e47-a6ee-1964d996ecdc" providerId="ADAL" clId="{7169171F-5EDD-43FC-B161-1C5803AF185E}" dt="2023-10-17T03:33:40.171" v="11701"/>
          <ac:graphicFrameMkLst>
            <pc:docMk/>
            <pc:sldMk cId="3589776410" sldId="872"/>
            <ac:graphicFrameMk id="6" creationId="{75F8CBDD-6B95-67EB-C728-7BC7977310FB}"/>
          </ac:graphicFrameMkLst>
        </pc:graphicFrameChg>
        <pc:graphicFrameChg chg="del modGraphic">
          <ac:chgData name="Silla, Theresa (EOM)" userId="7521e888-b970-4e47-a6ee-1964d996ecdc" providerId="ADAL" clId="{7169171F-5EDD-43FC-B161-1C5803AF185E}" dt="2023-10-17T04:08:56.686" v="13443" actId="478"/>
          <ac:graphicFrameMkLst>
            <pc:docMk/>
            <pc:sldMk cId="3589776410" sldId="872"/>
            <ac:graphicFrameMk id="7" creationId="{6320B022-57FD-D150-E243-A5CD08F18EB7}"/>
          </ac:graphicFrameMkLst>
        </pc:graphicFrameChg>
        <pc:graphicFrameChg chg="add mod modGraphic">
          <ac:chgData name="Silla, Theresa (EOM)" userId="7521e888-b970-4e47-a6ee-1964d996ecdc" providerId="ADAL" clId="{7169171F-5EDD-43FC-B161-1C5803AF185E}" dt="2023-10-17T05:00:38.877" v="15050" actId="1076"/>
          <ac:graphicFrameMkLst>
            <pc:docMk/>
            <pc:sldMk cId="3589776410" sldId="872"/>
            <ac:graphicFrameMk id="8" creationId="{58350B16-8653-D251-74F8-DBC5D10660E9}"/>
          </ac:graphicFrameMkLst>
        </pc:graphicFrameChg>
        <pc:graphicFrameChg chg="add del mod">
          <ac:chgData name="Silla, Theresa (EOM)" userId="7521e888-b970-4e47-a6ee-1964d996ecdc" providerId="ADAL" clId="{7169171F-5EDD-43FC-B161-1C5803AF185E}" dt="2023-10-17T03:36:56.861" v="11708"/>
          <ac:graphicFrameMkLst>
            <pc:docMk/>
            <pc:sldMk cId="3589776410" sldId="872"/>
            <ac:graphicFrameMk id="9" creationId="{3D1843FD-4B8A-1C37-8DB2-FA0BF22C09A0}"/>
          </ac:graphicFrameMkLst>
        </pc:graphicFrameChg>
        <pc:graphicFrameChg chg="add del mod">
          <ac:chgData name="Silla, Theresa (EOM)" userId="7521e888-b970-4e47-a6ee-1964d996ecdc" providerId="ADAL" clId="{7169171F-5EDD-43FC-B161-1C5803AF185E}" dt="2023-10-17T03:37:15.182" v="11711" actId="478"/>
          <ac:graphicFrameMkLst>
            <pc:docMk/>
            <pc:sldMk cId="3589776410" sldId="872"/>
            <ac:graphicFrameMk id="10" creationId="{D2F96065-05BA-7B5A-D9E0-EB3EDB935B1A}"/>
          </ac:graphicFrameMkLst>
        </pc:graphicFrameChg>
      </pc:sldChg>
      <pc:sldChg chg="new del">
        <pc:chgData name="Silla, Theresa (EOM)" userId="7521e888-b970-4e47-a6ee-1964d996ecdc" providerId="ADAL" clId="{7169171F-5EDD-43FC-B161-1C5803AF185E}" dt="2023-10-17T04:58:15.608" v="15042" actId="47"/>
        <pc:sldMkLst>
          <pc:docMk/>
          <pc:sldMk cId="2540877405" sldId="873"/>
        </pc:sldMkLst>
      </pc:sldChg>
      <pc:sldChg chg="addSp delSp modSp add mod">
        <pc:chgData name="Silla, Theresa (EOM)" userId="7521e888-b970-4e47-a6ee-1964d996ecdc" providerId="ADAL" clId="{7169171F-5EDD-43FC-B161-1C5803AF185E}" dt="2023-10-17T05:13:04.066" v="15510" actId="13926"/>
        <pc:sldMkLst>
          <pc:docMk/>
          <pc:sldMk cId="580787815" sldId="874"/>
        </pc:sldMkLst>
        <pc:spChg chg="mod">
          <ac:chgData name="Silla, Theresa (EOM)" userId="7521e888-b970-4e47-a6ee-1964d996ecdc" providerId="ADAL" clId="{7169171F-5EDD-43FC-B161-1C5803AF185E}" dt="2023-10-17T04:55:05.171" v="14999" actId="20577"/>
          <ac:spMkLst>
            <pc:docMk/>
            <pc:sldMk cId="580787815" sldId="874"/>
            <ac:spMk id="8" creationId="{85369650-45DD-DCD9-ECB0-3772DAE74E15}"/>
          </ac:spMkLst>
        </pc:spChg>
        <pc:grpChg chg="mod">
          <ac:chgData name="Silla, Theresa (EOM)" userId="7521e888-b970-4e47-a6ee-1964d996ecdc" providerId="ADAL" clId="{7169171F-5EDD-43FC-B161-1C5803AF185E}" dt="2023-10-17T04:35:59.221" v="14222" actId="1035"/>
          <ac:grpSpMkLst>
            <pc:docMk/>
            <pc:sldMk cId="580787815" sldId="874"/>
            <ac:grpSpMk id="7" creationId="{AB1E38CF-2889-0419-B7D9-4C60CE2F6DF3}"/>
          </ac:grpSpMkLst>
        </pc:grpChg>
        <pc:graphicFrameChg chg="del">
          <ac:chgData name="Silla, Theresa (EOM)" userId="7521e888-b970-4e47-a6ee-1964d996ecdc" providerId="ADAL" clId="{7169171F-5EDD-43FC-B161-1C5803AF185E}" dt="2023-10-17T03:56:26.508" v="11947" actId="478"/>
          <ac:graphicFrameMkLst>
            <pc:docMk/>
            <pc:sldMk cId="580787815" sldId="874"/>
            <ac:graphicFrameMk id="2" creationId="{5C00209D-A0FB-FF29-4DCE-69D111BC6921}"/>
          </ac:graphicFrameMkLst>
        </pc:graphicFrameChg>
        <pc:graphicFrameChg chg="add mod modGraphic">
          <ac:chgData name="Silla, Theresa (EOM)" userId="7521e888-b970-4e47-a6ee-1964d996ecdc" providerId="ADAL" clId="{7169171F-5EDD-43FC-B161-1C5803AF185E}" dt="2023-10-17T05:13:04.066" v="15510" actId="13926"/>
          <ac:graphicFrameMkLst>
            <pc:docMk/>
            <pc:sldMk cId="580787815" sldId="874"/>
            <ac:graphicFrameMk id="9" creationId="{EA2AE051-00B3-B411-3171-112ED84EA077}"/>
          </ac:graphicFrameMkLst>
        </pc:graphicFrameChg>
      </pc:sldChg>
      <pc:sldChg chg="modSp add mod">
        <pc:chgData name="Silla, Theresa (EOM)" userId="7521e888-b970-4e47-a6ee-1964d996ecdc" providerId="ADAL" clId="{7169171F-5EDD-43FC-B161-1C5803AF185E}" dt="2023-10-17T05:02:53.441" v="15069" actId="113"/>
        <pc:sldMkLst>
          <pc:docMk/>
          <pc:sldMk cId="1420245157" sldId="875"/>
        </pc:sldMkLst>
        <pc:spChg chg="mod">
          <ac:chgData name="Silla, Theresa (EOM)" userId="7521e888-b970-4e47-a6ee-1964d996ecdc" providerId="ADAL" clId="{7169171F-5EDD-43FC-B161-1C5803AF185E}" dt="2023-10-17T05:02:53.441" v="15069" actId="113"/>
          <ac:spMkLst>
            <pc:docMk/>
            <pc:sldMk cId="1420245157" sldId="875"/>
            <ac:spMk id="2" creationId="{A3FE81C6-42DF-40E9-C8F1-7EDADE588FA2}"/>
          </ac:spMkLst>
        </pc:spChg>
        <pc:spChg chg="mod">
          <ac:chgData name="Silla, Theresa (EOM)" userId="7521e888-b970-4e47-a6ee-1964d996ecdc" providerId="ADAL" clId="{7169171F-5EDD-43FC-B161-1C5803AF185E}" dt="2023-10-17T04:39:43.824" v="14436"/>
          <ac:spMkLst>
            <pc:docMk/>
            <pc:sldMk cId="1420245157" sldId="875"/>
            <ac:spMk id="3" creationId="{CAE3848F-E2D7-D760-DDA5-491DAFA5F0C6}"/>
          </ac:spMkLst>
        </pc:spChg>
        <pc:graphicFrameChg chg="mod modGraphic">
          <ac:chgData name="Silla, Theresa (EOM)" userId="7521e888-b970-4e47-a6ee-1964d996ecdc" providerId="ADAL" clId="{7169171F-5EDD-43FC-B161-1C5803AF185E}" dt="2023-10-17T04:43:01.364" v="14534" actId="20577"/>
          <ac:graphicFrameMkLst>
            <pc:docMk/>
            <pc:sldMk cId="1420245157" sldId="875"/>
            <ac:graphicFrameMk id="6" creationId="{6DA932FB-EBF9-336C-D5FA-453A84B61E1D}"/>
          </ac:graphicFrameMkLst>
        </pc:graphicFrameChg>
      </pc:sldChg>
      <pc:sldChg chg="modSp add mod ord">
        <pc:chgData name="Silla, Theresa (EOM)" userId="7521e888-b970-4e47-a6ee-1964d996ecdc" providerId="ADAL" clId="{7169171F-5EDD-43FC-B161-1C5803AF185E}" dt="2023-10-17T04:48:14.719" v="14807" actId="14100"/>
        <pc:sldMkLst>
          <pc:docMk/>
          <pc:sldMk cId="2852804632" sldId="876"/>
        </pc:sldMkLst>
        <pc:spChg chg="mod">
          <ac:chgData name="Silla, Theresa (EOM)" userId="7521e888-b970-4e47-a6ee-1964d996ecdc" providerId="ADAL" clId="{7169171F-5EDD-43FC-B161-1C5803AF185E}" dt="2023-10-17T04:48:14.719" v="14807" actId="14100"/>
          <ac:spMkLst>
            <pc:docMk/>
            <pc:sldMk cId="2852804632" sldId="876"/>
            <ac:spMk id="2" creationId="{AA1974F3-FCA1-4F0A-7CC9-4455E7416DA7}"/>
          </ac:spMkLst>
        </pc:spChg>
      </pc:sldChg>
      <pc:sldChg chg="add del ord">
        <pc:chgData name="Silla, Theresa (EOM)" userId="7521e888-b970-4e47-a6ee-1964d996ecdc" providerId="ADAL" clId="{7169171F-5EDD-43FC-B161-1C5803AF185E}" dt="2023-10-17T04:52:37.174" v="14959" actId="47"/>
        <pc:sldMkLst>
          <pc:docMk/>
          <pc:sldMk cId="3126130200" sldId="877"/>
        </pc:sldMkLst>
      </pc:sldChg>
      <pc:sldChg chg="modSp add mod">
        <pc:chgData name="Silla, Theresa (EOM)" userId="7521e888-b970-4e47-a6ee-1964d996ecdc" providerId="ADAL" clId="{7169171F-5EDD-43FC-B161-1C5803AF185E}" dt="2023-10-17T04:41:23.885" v="14456" actId="14100"/>
        <pc:sldMkLst>
          <pc:docMk/>
          <pc:sldMk cId="1648330314" sldId="878"/>
        </pc:sldMkLst>
        <pc:spChg chg="mod">
          <ac:chgData name="Silla, Theresa (EOM)" userId="7521e888-b970-4e47-a6ee-1964d996ecdc" providerId="ADAL" clId="{7169171F-5EDD-43FC-B161-1C5803AF185E}" dt="2023-10-17T04:41:23.885" v="14456" actId="14100"/>
          <ac:spMkLst>
            <pc:docMk/>
            <pc:sldMk cId="1648330314" sldId="878"/>
            <ac:spMk id="2" creationId="{B30A70B0-513F-8663-BD75-B6647656763F}"/>
          </ac:spMkLst>
        </pc:spChg>
      </pc:sldChg>
      <pc:sldChg chg="modSp add mod">
        <pc:chgData name="Silla, Theresa (EOM)" userId="7521e888-b970-4e47-a6ee-1964d996ecdc" providerId="ADAL" clId="{7169171F-5EDD-43FC-B161-1C5803AF185E}" dt="2023-10-17T04:47:33.994" v="14764" actId="20577"/>
        <pc:sldMkLst>
          <pc:docMk/>
          <pc:sldMk cId="407857044" sldId="879"/>
        </pc:sldMkLst>
        <pc:spChg chg="mod">
          <ac:chgData name="Silla, Theresa (EOM)" userId="7521e888-b970-4e47-a6ee-1964d996ecdc" providerId="ADAL" clId="{7169171F-5EDD-43FC-B161-1C5803AF185E}" dt="2023-10-17T04:47:33.994" v="14764" actId="20577"/>
          <ac:spMkLst>
            <pc:docMk/>
            <pc:sldMk cId="407857044" sldId="879"/>
            <ac:spMk id="2" creationId="{B99A2C75-9D66-097E-3CBA-E4A45B428EBF}"/>
          </ac:spMkLst>
        </pc:spChg>
      </pc:sldChg>
      <pc:sldChg chg="modSp add mod">
        <pc:chgData name="Silla, Theresa (EOM)" userId="7521e888-b970-4e47-a6ee-1964d996ecdc" providerId="ADAL" clId="{7169171F-5EDD-43FC-B161-1C5803AF185E}" dt="2023-10-17T04:48:29" v="14809" actId="20577"/>
        <pc:sldMkLst>
          <pc:docMk/>
          <pc:sldMk cId="3957928380" sldId="880"/>
        </pc:sldMkLst>
        <pc:spChg chg="mod">
          <ac:chgData name="Silla, Theresa (EOM)" userId="7521e888-b970-4e47-a6ee-1964d996ecdc" providerId="ADAL" clId="{7169171F-5EDD-43FC-B161-1C5803AF185E}" dt="2023-10-17T04:48:29" v="14809" actId="20577"/>
          <ac:spMkLst>
            <pc:docMk/>
            <pc:sldMk cId="3957928380" sldId="880"/>
            <ac:spMk id="2" creationId="{853B275B-4A81-2991-4260-2AB45E35F3F8}"/>
          </ac:spMkLst>
        </pc:spChg>
      </pc:sldChg>
      <pc:sldChg chg="modSp add mod">
        <pc:chgData name="Silla, Theresa (EOM)" userId="7521e888-b970-4e47-a6ee-1964d996ecdc" providerId="ADAL" clId="{7169171F-5EDD-43FC-B161-1C5803AF185E}" dt="2023-10-17T04:49:33.275" v="14814" actId="113"/>
        <pc:sldMkLst>
          <pc:docMk/>
          <pc:sldMk cId="3467211581" sldId="881"/>
        </pc:sldMkLst>
        <pc:spChg chg="mod">
          <ac:chgData name="Silla, Theresa (EOM)" userId="7521e888-b970-4e47-a6ee-1964d996ecdc" providerId="ADAL" clId="{7169171F-5EDD-43FC-B161-1C5803AF185E}" dt="2023-10-17T04:49:33.275" v="14814" actId="113"/>
          <ac:spMkLst>
            <pc:docMk/>
            <pc:sldMk cId="3467211581" sldId="881"/>
            <ac:spMk id="2" creationId="{70598E6E-95D4-DD8B-A44D-45D6DE776588}"/>
          </ac:spMkLst>
        </pc:spChg>
      </pc:sldChg>
      <pc:sldChg chg="modSp add mod ord">
        <pc:chgData name="Silla, Theresa (EOM)" userId="7521e888-b970-4e47-a6ee-1964d996ecdc" providerId="ADAL" clId="{7169171F-5EDD-43FC-B161-1C5803AF185E}" dt="2023-10-17T05:06:21.978" v="15287"/>
        <pc:sldMkLst>
          <pc:docMk/>
          <pc:sldMk cId="1357925572" sldId="882"/>
        </pc:sldMkLst>
        <pc:spChg chg="mod">
          <ac:chgData name="Silla, Theresa (EOM)" userId="7521e888-b970-4e47-a6ee-1964d996ecdc" providerId="ADAL" clId="{7169171F-5EDD-43FC-B161-1C5803AF185E}" dt="2023-10-17T05:06:01.728" v="15285" actId="403"/>
          <ac:spMkLst>
            <pc:docMk/>
            <pc:sldMk cId="1357925572" sldId="882"/>
            <ac:spMk id="84" creationId="{00000000-0000-0000-0000-000000000000}"/>
          </ac:spMkLst>
        </pc:spChg>
      </pc:sldChg>
      <pc:sldChg chg="modSp add mod">
        <pc:chgData name="Silla, Theresa (EOM)" userId="7521e888-b970-4e47-a6ee-1964d996ecdc" providerId="ADAL" clId="{7169171F-5EDD-43FC-B161-1C5803AF185E}" dt="2023-10-17T05:08:43.054" v="15309" actId="113"/>
        <pc:sldMkLst>
          <pc:docMk/>
          <pc:sldMk cId="694788050" sldId="883"/>
        </pc:sldMkLst>
        <pc:spChg chg="mod">
          <ac:chgData name="Silla, Theresa (EOM)" userId="7521e888-b970-4e47-a6ee-1964d996ecdc" providerId="ADAL" clId="{7169171F-5EDD-43FC-B161-1C5803AF185E}" dt="2023-10-17T05:08:43.054" v="15309" actId="113"/>
          <ac:spMkLst>
            <pc:docMk/>
            <pc:sldMk cId="694788050" sldId="883"/>
            <ac:spMk id="84" creationId="{00000000-0000-0000-0000-000000000000}"/>
          </ac:spMkLst>
        </pc:spChg>
      </pc:sldChg>
      <pc:sldChg chg="modSp add mod">
        <pc:chgData name="Silla, Theresa (EOM)" userId="7521e888-b970-4e47-a6ee-1964d996ecdc" providerId="ADAL" clId="{7169171F-5EDD-43FC-B161-1C5803AF185E}" dt="2023-10-17T05:09:06.335" v="15312" actId="113"/>
        <pc:sldMkLst>
          <pc:docMk/>
          <pc:sldMk cId="2539803819" sldId="884"/>
        </pc:sldMkLst>
        <pc:spChg chg="mod">
          <ac:chgData name="Silla, Theresa (EOM)" userId="7521e888-b970-4e47-a6ee-1964d996ecdc" providerId="ADAL" clId="{7169171F-5EDD-43FC-B161-1C5803AF185E}" dt="2023-10-17T05:09:06.335" v="15312" actId="113"/>
          <ac:spMkLst>
            <pc:docMk/>
            <pc:sldMk cId="2539803819" sldId="884"/>
            <ac:spMk id="84" creationId="{00000000-0000-0000-0000-000000000000}"/>
          </ac:spMkLst>
        </pc:spChg>
      </pc:sldChg>
      <pc:sldChg chg="modSp add mod">
        <pc:chgData name="Silla, Theresa (EOM)" userId="7521e888-b970-4e47-a6ee-1964d996ecdc" providerId="ADAL" clId="{7169171F-5EDD-43FC-B161-1C5803AF185E}" dt="2023-10-17T05:15:18.563" v="15515" actId="113"/>
        <pc:sldMkLst>
          <pc:docMk/>
          <pc:sldMk cId="2875801834" sldId="885"/>
        </pc:sldMkLst>
        <pc:spChg chg="mod">
          <ac:chgData name="Silla, Theresa (EOM)" userId="7521e888-b970-4e47-a6ee-1964d996ecdc" providerId="ADAL" clId="{7169171F-5EDD-43FC-B161-1C5803AF185E}" dt="2023-10-17T05:15:18.563" v="15515" actId="113"/>
          <ac:spMkLst>
            <pc:docMk/>
            <pc:sldMk cId="2875801834" sldId="885"/>
            <ac:spMk id="84" creationId="{00000000-0000-0000-0000-000000000000}"/>
          </ac:spMkLst>
        </pc:spChg>
      </pc:sldChg>
      <pc:sldChg chg="modSp add mod">
        <pc:chgData name="Silla, Theresa (EOM)" userId="7521e888-b970-4e47-a6ee-1964d996ecdc" providerId="ADAL" clId="{7169171F-5EDD-43FC-B161-1C5803AF185E}" dt="2023-10-17T05:18:02.124" v="15531" actId="113"/>
        <pc:sldMkLst>
          <pc:docMk/>
          <pc:sldMk cId="2260474973" sldId="886"/>
        </pc:sldMkLst>
        <pc:spChg chg="mod">
          <ac:chgData name="Silla, Theresa (EOM)" userId="7521e888-b970-4e47-a6ee-1964d996ecdc" providerId="ADAL" clId="{7169171F-5EDD-43FC-B161-1C5803AF185E}" dt="2023-10-17T05:18:02.124" v="15531" actId="113"/>
          <ac:spMkLst>
            <pc:docMk/>
            <pc:sldMk cId="2260474973" sldId="886"/>
            <ac:spMk id="84" creationId="{00000000-0000-0000-0000-000000000000}"/>
          </ac:spMkLst>
        </pc:spChg>
      </pc:sldChg>
      <pc:sldChg chg="modSp add mod">
        <pc:chgData name="Silla, Theresa (EOM)" userId="7521e888-b970-4e47-a6ee-1964d996ecdc" providerId="ADAL" clId="{7169171F-5EDD-43FC-B161-1C5803AF185E}" dt="2023-10-17T05:18:50.202" v="15537" actId="403"/>
        <pc:sldMkLst>
          <pc:docMk/>
          <pc:sldMk cId="3453407044" sldId="887"/>
        </pc:sldMkLst>
        <pc:spChg chg="mod">
          <ac:chgData name="Silla, Theresa (EOM)" userId="7521e888-b970-4e47-a6ee-1964d996ecdc" providerId="ADAL" clId="{7169171F-5EDD-43FC-B161-1C5803AF185E}" dt="2023-10-17T05:18:50.202" v="15537" actId="403"/>
          <ac:spMkLst>
            <pc:docMk/>
            <pc:sldMk cId="3453407044" sldId="887"/>
            <ac:spMk id="84" creationId="{00000000-0000-0000-0000-000000000000}"/>
          </ac:spMkLst>
        </pc:spChg>
      </pc:sldChg>
      <pc:sldChg chg="modSp add mod">
        <pc:chgData name="Silla, Theresa (EOM)" userId="7521e888-b970-4e47-a6ee-1964d996ecdc" providerId="ADAL" clId="{7169171F-5EDD-43FC-B161-1C5803AF185E}" dt="2023-10-17T05:32:19.658" v="16107" actId="20577"/>
        <pc:sldMkLst>
          <pc:docMk/>
          <pc:sldMk cId="3030879388" sldId="5054"/>
        </pc:sldMkLst>
        <pc:spChg chg="mod">
          <ac:chgData name="Silla, Theresa (EOM)" userId="7521e888-b970-4e47-a6ee-1964d996ecdc" providerId="ADAL" clId="{7169171F-5EDD-43FC-B161-1C5803AF185E}" dt="2023-10-17T05:32:19.658" v="16107" actId="20577"/>
          <ac:spMkLst>
            <pc:docMk/>
            <pc:sldMk cId="3030879388" sldId="5054"/>
            <ac:spMk id="2" creationId="{499AC4C0-5E64-FB0F-B12A-D88CD1602640}"/>
          </ac:spMkLst>
        </pc:spChg>
      </pc:sldChg>
      <pc:sldChg chg="modSp add mod">
        <pc:chgData name="Silla, Theresa (EOM)" userId="7521e888-b970-4e47-a6ee-1964d996ecdc" providerId="ADAL" clId="{7169171F-5EDD-43FC-B161-1C5803AF185E}" dt="2023-10-17T05:33:45.596" v="16201" actId="1038"/>
        <pc:sldMkLst>
          <pc:docMk/>
          <pc:sldMk cId="1701461042" sldId="5055"/>
        </pc:sldMkLst>
        <pc:spChg chg="mod">
          <ac:chgData name="Silla, Theresa (EOM)" userId="7521e888-b970-4e47-a6ee-1964d996ecdc" providerId="ADAL" clId="{7169171F-5EDD-43FC-B161-1C5803AF185E}" dt="2023-10-17T05:33:38.283" v="16163" actId="404"/>
          <ac:spMkLst>
            <pc:docMk/>
            <pc:sldMk cId="1701461042" sldId="5055"/>
            <ac:spMk id="3" creationId="{F54EA426-11D4-4A45-B3CF-D797C67847E6}"/>
          </ac:spMkLst>
        </pc:spChg>
        <pc:picChg chg="mod">
          <ac:chgData name="Silla, Theresa (EOM)" userId="7521e888-b970-4e47-a6ee-1964d996ecdc" providerId="ADAL" clId="{7169171F-5EDD-43FC-B161-1C5803AF185E}" dt="2023-10-17T05:33:45.596" v="16201" actId="1038"/>
          <ac:picMkLst>
            <pc:docMk/>
            <pc:sldMk cId="1701461042" sldId="5055"/>
            <ac:picMk id="5" creationId="{682B36BA-48BD-6904-217B-B6BC3D8AB1B6}"/>
          </ac:picMkLst>
        </pc:picChg>
      </pc:sldChg>
      <pc:sldChg chg="modSp add mod">
        <pc:chgData name="Silla, Theresa (EOM)" userId="7521e888-b970-4e47-a6ee-1964d996ecdc" providerId="ADAL" clId="{7169171F-5EDD-43FC-B161-1C5803AF185E}" dt="2023-10-17T05:34:16.250" v="16209" actId="20577"/>
        <pc:sldMkLst>
          <pc:docMk/>
          <pc:sldMk cId="2634175858" sldId="5056"/>
        </pc:sldMkLst>
        <pc:spChg chg="mod">
          <ac:chgData name="Silla, Theresa (EOM)" userId="7521e888-b970-4e47-a6ee-1964d996ecdc" providerId="ADAL" clId="{7169171F-5EDD-43FC-B161-1C5803AF185E}" dt="2023-10-17T05:34:16.250" v="16209" actId="20577"/>
          <ac:spMkLst>
            <pc:docMk/>
            <pc:sldMk cId="2634175858" sldId="5056"/>
            <ac:spMk id="3" creationId="{F54EA426-11D4-4A45-B3CF-D797C67847E6}"/>
          </ac:spMkLst>
        </pc:spChg>
      </pc:sldChg>
      <pc:sldChg chg="modSp add mod">
        <pc:chgData name="Silla, Theresa (EOM)" userId="7521e888-b970-4e47-a6ee-1964d996ecdc" providerId="ADAL" clId="{7169171F-5EDD-43FC-B161-1C5803AF185E}" dt="2023-10-19T16:48:48.222" v="19362" actId="20577"/>
        <pc:sldMkLst>
          <pc:docMk/>
          <pc:sldMk cId="4265943276" sldId="5057"/>
        </pc:sldMkLst>
        <pc:spChg chg="mod">
          <ac:chgData name="Silla, Theresa (EOM)" userId="7521e888-b970-4e47-a6ee-1964d996ecdc" providerId="ADAL" clId="{7169171F-5EDD-43FC-B161-1C5803AF185E}" dt="2023-10-19T16:48:48.222" v="19362" actId="20577"/>
          <ac:spMkLst>
            <pc:docMk/>
            <pc:sldMk cId="4265943276" sldId="5057"/>
            <ac:spMk id="2" creationId="{1AAEB2D6-C1A5-C344-7378-01B40C8395A2}"/>
          </ac:spMkLst>
        </pc:spChg>
        <pc:spChg chg="mod">
          <ac:chgData name="Silla, Theresa (EOM)" userId="7521e888-b970-4e47-a6ee-1964d996ecdc" providerId="ADAL" clId="{7169171F-5EDD-43FC-B161-1C5803AF185E}" dt="2023-10-17T05:35:00.237" v="16239" actId="20577"/>
          <ac:spMkLst>
            <pc:docMk/>
            <pc:sldMk cId="4265943276" sldId="5057"/>
            <ac:spMk id="3" creationId="{F54EA426-11D4-4A45-B3CF-D797C67847E6}"/>
          </ac:spMkLst>
        </pc:spChg>
      </pc:sldChg>
      <pc:sldChg chg="modSp add mod">
        <pc:chgData name="Silla, Theresa (EOM)" userId="7521e888-b970-4e47-a6ee-1964d996ecdc" providerId="ADAL" clId="{7169171F-5EDD-43FC-B161-1C5803AF185E}" dt="2023-10-17T05:35:42.622" v="16277" actId="20577"/>
        <pc:sldMkLst>
          <pc:docMk/>
          <pc:sldMk cId="873783171" sldId="5058"/>
        </pc:sldMkLst>
        <pc:spChg chg="mod">
          <ac:chgData name="Silla, Theresa (EOM)" userId="7521e888-b970-4e47-a6ee-1964d996ecdc" providerId="ADAL" clId="{7169171F-5EDD-43FC-B161-1C5803AF185E}" dt="2023-10-17T05:35:42.622" v="16277" actId="20577"/>
          <ac:spMkLst>
            <pc:docMk/>
            <pc:sldMk cId="873783171" sldId="5058"/>
            <ac:spMk id="3" creationId="{F54EA426-11D4-4A45-B3CF-D797C67847E6}"/>
          </ac:spMkLst>
        </pc:spChg>
      </pc:sldChg>
      <pc:sldChg chg="modSp add mod">
        <pc:chgData name="Silla, Theresa (EOM)" userId="7521e888-b970-4e47-a6ee-1964d996ecdc" providerId="ADAL" clId="{7169171F-5EDD-43FC-B161-1C5803AF185E}" dt="2023-10-17T05:36:02.046" v="16299" actId="20577"/>
        <pc:sldMkLst>
          <pc:docMk/>
          <pc:sldMk cId="2833605783" sldId="5059"/>
        </pc:sldMkLst>
        <pc:spChg chg="mod">
          <ac:chgData name="Silla, Theresa (EOM)" userId="7521e888-b970-4e47-a6ee-1964d996ecdc" providerId="ADAL" clId="{7169171F-5EDD-43FC-B161-1C5803AF185E}" dt="2023-10-17T05:36:02.046" v="16299" actId="20577"/>
          <ac:spMkLst>
            <pc:docMk/>
            <pc:sldMk cId="2833605783" sldId="5059"/>
            <ac:spMk id="3" creationId="{F54EA426-11D4-4A45-B3CF-D797C67847E6}"/>
          </ac:spMkLst>
        </pc:spChg>
      </pc:sldChg>
      <pc:sldChg chg="modSp mod">
        <pc:chgData name="Silla, Theresa (EOM)" userId="7521e888-b970-4e47-a6ee-1964d996ecdc" providerId="ADAL" clId="{7169171F-5EDD-43FC-B161-1C5803AF185E}" dt="2023-10-19T17:10:35.005" v="21322" actId="6549"/>
        <pc:sldMkLst>
          <pc:docMk/>
          <pc:sldMk cId="2360879235" sldId="5061"/>
        </pc:sldMkLst>
        <pc:spChg chg="mod">
          <ac:chgData name="Silla, Theresa (EOM)" userId="7521e888-b970-4e47-a6ee-1964d996ecdc" providerId="ADAL" clId="{7169171F-5EDD-43FC-B161-1C5803AF185E}" dt="2023-10-19T17:10:35.005" v="21322" actId="6549"/>
          <ac:spMkLst>
            <pc:docMk/>
            <pc:sldMk cId="2360879235" sldId="5061"/>
            <ac:spMk id="2" creationId="{1AAEB2D6-C1A5-C344-7378-01B40C8395A2}"/>
          </ac:spMkLst>
        </pc:spChg>
      </pc:sldChg>
      <pc:sldChg chg="modSp mod ord">
        <pc:chgData name="Silla, Theresa (EOM)" userId="7521e888-b970-4e47-a6ee-1964d996ecdc" providerId="ADAL" clId="{7169171F-5EDD-43FC-B161-1C5803AF185E}" dt="2023-10-19T17:06:03.829" v="21303" actId="20577"/>
        <pc:sldMkLst>
          <pc:docMk/>
          <pc:sldMk cId="3643598240" sldId="5062"/>
        </pc:sldMkLst>
        <pc:spChg chg="mod">
          <ac:chgData name="Silla, Theresa (EOM)" userId="7521e888-b970-4e47-a6ee-1964d996ecdc" providerId="ADAL" clId="{7169171F-5EDD-43FC-B161-1C5803AF185E}" dt="2023-10-19T17:06:03.829" v="21303" actId="20577"/>
          <ac:spMkLst>
            <pc:docMk/>
            <pc:sldMk cId="3643598240" sldId="5062"/>
            <ac:spMk id="2" creationId="{1AAEB2D6-C1A5-C344-7378-01B40C8395A2}"/>
          </ac:spMkLst>
        </pc:spChg>
      </pc:sldChg>
      <pc:sldChg chg="modSp mod">
        <pc:chgData name="Silla, Theresa (EOM)" userId="7521e888-b970-4e47-a6ee-1964d996ecdc" providerId="ADAL" clId="{7169171F-5EDD-43FC-B161-1C5803AF185E}" dt="2023-10-19T06:12:35.244" v="17371" actId="14"/>
        <pc:sldMkLst>
          <pc:docMk/>
          <pc:sldMk cId="4254910166" sldId="5063"/>
        </pc:sldMkLst>
        <pc:spChg chg="mod">
          <ac:chgData name="Silla, Theresa (EOM)" userId="7521e888-b970-4e47-a6ee-1964d996ecdc" providerId="ADAL" clId="{7169171F-5EDD-43FC-B161-1C5803AF185E}" dt="2023-10-19T06:12:35.244" v="17371" actId="14"/>
          <ac:spMkLst>
            <pc:docMk/>
            <pc:sldMk cId="4254910166" sldId="5063"/>
            <ac:spMk id="2" creationId="{1AAEB2D6-C1A5-C344-7378-01B40C8395A2}"/>
          </ac:spMkLst>
        </pc:spChg>
      </pc:sldChg>
      <pc:sldChg chg="modSp mod">
        <pc:chgData name="Silla, Theresa (EOM)" userId="7521e888-b970-4e47-a6ee-1964d996ecdc" providerId="ADAL" clId="{7169171F-5EDD-43FC-B161-1C5803AF185E}" dt="2023-10-19T03:00:28.162" v="16300" actId="20577"/>
        <pc:sldMkLst>
          <pc:docMk/>
          <pc:sldMk cId="974283126" sldId="5065"/>
        </pc:sldMkLst>
        <pc:spChg chg="mod">
          <ac:chgData name="Silla, Theresa (EOM)" userId="7521e888-b970-4e47-a6ee-1964d996ecdc" providerId="ADAL" clId="{7169171F-5EDD-43FC-B161-1C5803AF185E}" dt="2023-10-19T03:00:28.162" v="16300" actId="20577"/>
          <ac:spMkLst>
            <pc:docMk/>
            <pc:sldMk cId="974283126" sldId="5065"/>
            <ac:spMk id="2" creationId="{1AAEB2D6-C1A5-C344-7378-01B40C8395A2}"/>
          </ac:spMkLst>
        </pc:spChg>
      </pc:sldChg>
      <pc:sldChg chg="modSp mod">
        <pc:chgData name="Silla, Theresa (EOM)" userId="7521e888-b970-4e47-a6ee-1964d996ecdc" providerId="ADAL" clId="{7169171F-5EDD-43FC-B161-1C5803AF185E}" dt="2023-10-19T05:51:17.311" v="17073" actId="5793"/>
        <pc:sldMkLst>
          <pc:docMk/>
          <pc:sldMk cId="1592552961" sldId="5066"/>
        </pc:sldMkLst>
        <pc:spChg chg="mod">
          <ac:chgData name="Silla, Theresa (EOM)" userId="7521e888-b970-4e47-a6ee-1964d996ecdc" providerId="ADAL" clId="{7169171F-5EDD-43FC-B161-1C5803AF185E}" dt="2023-10-19T05:51:17.311" v="17073" actId="5793"/>
          <ac:spMkLst>
            <pc:docMk/>
            <pc:sldMk cId="1592552961" sldId="5066"/>
            <ac:spMk id="2" creationId="{1AAEB2D6-C1A5-C344-7378-01B40C8395A2}"/>
          </ac:spMkLst>
        </pc:spChg>
      </pc:sldChg>
      <pc:sldChg chg="modSp mod">
        <pc:chgData name="Silla, Theresa (EOM)" userId="7521e888-b970-4e47-a6ee-1964d996ecdc" providerId="ADAL" clId="{7169171F-5EDD-43FC-B161-1C5803AF185E}" dt="2023-10-19T10:15:16.677" v="17804" actId="14100"/>
        <pc:sldMkLst>
          <pc:docMk/>
          <pc:sldMk cId="2060098084" sldId="5067"/>
        </pc:sldMkLst>
        <pc:spChg chg="mod">
          <ac:chgData name="Silla, Theresa (EOM)" userId="7521e888-b970-4e47-a6ee-1964d996ecdc" providerId="ADAL" clId="{7169171F-5EDD-43FC-B161-1C5803AF185E}" dt="2023-10-19T10:15:16.677" v="17804" actId="14100"/>
          <ac:spMkLst>
            <pc:docMk/>
            <pc:sldMk cId="2060098084" sldId="5067"/>
            <ac:spMk id="2" creationId="{1AAEB2D6-C1A5-C344-7378-01B40C8395A2}"/>
          </ac:spMkLst>
        </pc:spChg>
      </pc:sldChg>
      <pc:sldChg chg="modSp mod">
        <pc:chgData name="Silla, Theresa (EOM)" userId="7521e888-b970-4e47-a6ee-1964d996ecdc" providerId="ADAL" clId="{7169171F-5EDD-43FC-B161-1C5803AF185E}" dt="2023-10-19T11:34:11.720" v="19360" actId="404"/>
        <pc:sldMkLst>
          <pc:docMk/>
          <pc:sldMk cId="3100580297" sldId="5068"/>
        </pc:sldMkLst>
        <pc:spChg chg="mod">
          <ac:chgData name="Silla, Theresa (EOM)" userId="7521e888-b970-4e47-a6ee-1964d996ecdc" providerId="ADAL" clId="{7169171F-5EDD-43FC-B161-1C5803AF185E}" dt="2023-10-19T11:34:11.720" v="19360" actId="404"/>
          <ac:spMkLst>
            <pc:docMk/>
            <pc:sldMk cId="3100580297" sldId="5068"/>
            <ac:spMk id="2" creationId="{1AAEB2D6-C1A5-C344-7378-01B40C8395A2}"/>
          </ac:spMkLst>
        </pc:spChg>
      </pc:sldChg>
      <pc:sldChg chg="modSp mod">
        <pc:chgData name="Silla, Theresa (EOM)" userId="7521e888-b970-4e47-a6ee-1964d996ecdc" providerId="ADAL" clId="{7169171F-5EDD-43FC-B161-1C5803AF185E}" dt="2023-10-19T10:37:59.869" v="18327" actId="20577"/>
        <pc:sldMkLst>
          <pc:docMk/>
          <pc:sldMk cId="4224157917" sldId="5069"/>
        </pc:sldMkLst>
        <pc:spChg chg="mod">
          <ac:chgData name="Silla, Theresa (EOM)" userId="7521e888-b970-4e47-a6ee-1964d996ecdc" providerId="ADAL" clId="{7169171F-5EDD-43FC-B161-1C5803AF185E}" dt="2023-10-19T10:37:59.869" v="18327" actId="20577"/>
          <ac:spMkLst>
            <pc:docMk/>
            <pc:sldMk cId="4224157917" sldId="5069"/>
            <ac:spMk id="2" creationId="{1AAEB2D6-C1A5-C344-7378-01B40C8395A2}"/>
          </ac:spMkLst>
        </pc:spChg>
      </pc:sldChg>
      <pc:sldChg chg="modSp mod">
        <pc:chgData name="Silla, Theresa (EOM)" userId="7521e888-b970-4e47-a6ee-1964d996ecdc" providerId="ADAL" clId="{7169171F-5EDD-43FC-B161-1C5803AF185E}" dt="2023-10-19T10:40:09.868" v="18348" actId="20577"/>
        <pc:sldMkLst>
          <pc:docMk/>
          <pc:sldMk cId="1044588691" sldId="5072"/>
        </pc:sldMkLst>
        <pc:spChg chg="mod">
          <ac:chgData name="Silla, Theresa (EOM)" userId="7521e888-b970-4e47-a6ee-1964d996ecdc" providerId="ADAL" clId="{7169171F-5EDD-43FC-B161-1C5803AF185E}" dt="2023-10-19T10:40:09.868" v="18348" actId="20577"/>
          <ac:spMkLst>
            <pc:docMk/>
            <pc:sldMk cId="1044588691" sldId="5072"/>
            <ac:spMk id="2" creationId="{1AAEB2D6-C1A5-C344-7378-01B40C8395A2}"/>
          </ac:spMkLst>
        </pc:spChg>
      </pc:sldChg>
      <pc:sldMasterChg chg="delSldLayout">
        <pc:chgData name="Silla, Theresa (EOM)" userId="7521e888-b970-4e47-a6ee-1964d996ecdc" providerId="ADAL" clId="{7169171F-5EDD-43FC-B161-1C5803AF185E}" dt="2023-10-16T05:57:04.809" v="1588" actId="47"/>
        <pc:sldMasterMkLst>
          <pc:docMk/>
          <pc:sldMasterMk cId="3241553656" sldId="2147483666"/>
        </pc:sldMasterMkLst>
        <pc:sldLayoutChg chg="del">
          <pc:chgData name="Silla, Theresa (EOM)" userId="7521e888-b970-4e47-a6ee-1964d996ecdc" providerId="ADAL" clId="{7169171F-5EDD-43FC-B161-1C5803AF185E}" dt="2023-10-16T05:57:04.809" v="1588" actId="47"/>
          <pc:sldLayoutMkLst>
            <pc:docMk/>
            <pc:sldMasterMk cId="3241553656" sldId="2147483666"/>
            <pc:sldLayoutMk cId="403287020" sldId="2147483688"/>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A342B-D9B0-471E-B36B-E6ADA8C21A4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BA72AE79-4AB0-47B9-BA77-21EA1EB13E90}">
      <dgm:prSet/>
      <dgm:spPr/>
      <dgm:t>
        <a:bodyPr/>
        <a:lstStyle/>
        <a:p>
          <a:r>
            <a:rPr lang="en-US"/>
            <a:t>Moment of Silence</a:t>
          </a:r>
        </a:p>
      </dgm:t>
    </dgm:pt>
    <dgm:pt modelId="{E33EA408-5EFD-47D3-BB0C-7A7924E88721}" type="parTrans" cxnId="{39A4C6DD-26DC-4084-841C-7E04FE39310B}">
      <dgm:prSet/>
      <dgm:spPr/>
      <dgm:t>
        <a:bodyPr/>
        <a:lstStyle/>
        <a:p>
          <a:endParaRPr lang="en-US"/>
        </a:p>
      </dgm:t>
    </dgm:pt>
    <dgm:pt modelId="{1152D447-00E0-4EA7-A5CD-EA6DCCA68BF1}" type="sibTrans" cxnId="{39A4C6DD-26DC-4084-841C-7E04FE39310B}">
      <dgm:prSet/>
      <dgm:spPr/>
      <dgm:t>
        <a:bodyPr/>
        <a:lstStyle/>
        <a:p>
          <a:endParaRPr lang="en-US"/>
        </a:p>
      </dgm:t>
    </dgm:pt>
    <dgm:pt modelId="{2A1B8946-3D09-4CC8-932D-7AA9AD9A760E}">
      <dgm:prSet/>
      <dgm:spPr/>
      <dgm:t>
        <a:bodyPr/>
        <a:lstStyle/>
        <a:p>
          <a:r>
            <a:rPr lang="en-US"/>
            <a:t>Recognition &amp; Thanks</a:t>
          </a:r>
        </a:p>
      </dgm:t>
    </dgm:pt>
    <dgm:pt modelId="{91A74817-615E-4B66-8774-D745C0E3321E}" type="parTrans" cxnId="{ACC17BBE-046D-43AF-8151-3944C5D5ED00}">
      <dgm:prSet/>
      <dgm:spPr/>
      <dgm:t>
        <a:bodyPr/>
        <a:lstStyle/>
        <a:p>
          <a:endParaRPr lang="en-US"/>
        </a:p>
      </dgm:t>
    </dgm:pt>
    <dgm:pt modelId="{09A5D8AB-B5F1-42D7-AD66-E16C69593EFA}" type="sibTrans" cxnId="{ACC17BBE-046D-43AF-8151-3944C5D5ED00}">
      <dgm:prSet/>
      <dgm:spPr/>
      <dgm:t>
        <a:bodyPr/>
        <a:lstStyle/>
        <a:p>
          <a:endParaRPr lang="en-US"/>
        </a:p>
      </dgm:t>
    </dgm:pt>
    <dgm:pt modelId="{F30962A9-8791-4B3B-AF13-9649DEE2C181}">
      <dgm:prSet/>
      <dgm:spPr/>
      <dgm:t>
        <a:bodyPr/>
        <a:lstStyle/>
        <a:p>
          <a:r>
            <a:rPr lang="en-US"/>
            <a:t>Housekeeping –Attendance to Confirm Quorum</a:t>
          </a:r>
        </a:p>
      </dgm:t>
    </dgm:pt>
    <dgm:pt modelId="{AA95ABF7-3064-4A7A-882D-A5F68CFDACD0}" type="parTrans" cxnId="{CA25A252-1F04-41E6-BAE9-2132CA2F0F71}">
      <dgm:prSet/>
      <dgm:spPr/>
      <dgm:t>
        <a:bodyPr/>
        <a:lstStyle/>
        <a:p>
          <a:endParaRPr lang="en-US"/>
        </a:p>
      </dgm:t>
    </dgm:pt>
    <dgm:pt modelId="{402FC3EC-EA52-4D35-AE60-7D3BD26306AA}" type="sibTrans" cxnId="{CA25A252-1F04-41E6-BAE9-2132CA2F0F71}">
      <dgm:prSet/>
      <dgm:spPr/>
      <dgm:t>
        <a:bodyPr/>
        <a:lstStyle/>
        <a:p>
          <a:endParaRPr lang="en-US"/>
        </a:p>
      </dgm:t>
    </dgm:pt>
    <dgm:pt modelId="{AFFEFDB1-D5CD-4DAB-B650-E06DA5803039}" type="pres">
      <dgm:prSet presAssocID="{691A342B-D9B0-471E-B36B-E6ADA8C21A4C}" presName="root" presStyleCnt="0">
        <dgm:presLayoutVars>
          <dgm:dir/>
          <dgm:resizeHandles val="exact"/>
        </dgm:presLayoutVars>
      </dgm:prSet>
      <dgm:spPr/>
    </dgm:pt>
    <dgm:pt modelId="{36C28723-2CD1-49AD-87EF-BF8B26F1013A}" type="pres">
      <dgm:prSet presAssocID="{BA72AE79-4AB0-47B9-BA77-21EA1EB13E90}" presName="compNode" presStyleCnt="0"/>
      <dgm:spPr/>
    </dgm:pt>
    <dgm:pt modelId="{929172DD-1AC0-4D1C-AD2B-26E12F4993D0}" type="pres">
      <dgm:prSet presAssocID="{BA72AE79-4AB0-47B9-BA77-21EA1EB13E9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te Ringer"/>
        </a:ext>
      </dgm:extLst>
    </dgm:pt>
    <dgm:pt modelId="{E4459DB0-A1E6-4F17-B1A5-BBA1C789A27D}" type="pres">
      <dgm:prSet presAssocID="{BA72AE79-4AB0-47B9-BA77-21EA1EB13E90}" presName="spaceRect" presStyleCnt="0"/>
      <dgm:spPr/>
    </dgm:pt>
    <dgm:pt modelId="{01BF503A-1DD5-425E-9D75-A6A59497E0C1}" type="pres">
      <dgm:prSet presAssocID="{BA72AE79-4AB0-47B9-BA77-21EA1EB13E90}" presName="textRect" presStyleLbl="revTx" presStyleIdx="0" presStyleCnt="3">
        <dgm:presLayoutVars>
          <dgm:chMax val="1"/>
          <dgm:chPref val="1"/>
        </dgm:presLayoutVars>
      </dgm:prSet>
      <dgm:spPr/>
    </dgm:pt>
    <dgm:pt modelId="{17C2FCDD-615F-4CD4-BEF1-C5CAFCBB15EF}" type="pres">
      <dgm:prSet presAssocID="{1152D447-00E0-4EA7-A5CD-EA6DCCA68BF1}" presName="sibTrans" presStyleCnt="0"/>
      <dgm:spPr/>
    </dgm:pt>
    <dgm:pt modelId="{F47AD696-0B1F-4D69-996E-1B6B31300D1C}" type="pres">
      <dgm:prSet presAssocID="{2A1B8946-3D09-4CC8-932D-7AA9AD9A760E}" presName="compNode" presStyleCnt="0"/>
      <dgm:spPr/>
    </dgm:pt>
    <dgm:pt modelId="{DE8A06A8-584D-4D83-A89A-96B072CBCF83}" type="pres">
      <dgm:prSet presAssocID="{2A1B8946-3D09-4CC8-932D-7AA9AD9A76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bbon"/>
        </a:ext>
      </dgm:extLst>
    </dgm:pt>
    <dgm:pt modelId="{EDFE61D0-4CFD-4ED2-A775-928FA4068008}" type="pres">
      <dgm:prSet presAssocID="{2A1B8946-3D09-4CC8-932D-7AA9AD9A760E}" presName="spaceRect" presStyleCnt="0"/>
      <dgm:spPr/>
    </dgm:pt>
    <dgm:pt modelId="{6A488588-5D8B-4A68-B4FC-E2A973F01D07}" type="pres">
      <dgm:prSet presAssocID="{2A1B8946-3D09-4CC8-932D-7AA9AD9A760E}" presName="textRect" presStyleLbl="revTx" presStyleIdx="1" presStyleCnt="3">
        <dgm:presLayoutVars>
          <dgm:chMax val="1"/>
          <dgm:chPref val="1"/>
        </dgm:presLayoutVars>
      </dgm:prSet>
      <dgm:spPr/>
    </dgm:pt>
    <dgm:pt modelId="{6EBE118F-AC76-4475-BAF2-2BFEDFC5715D}" type="pres">
      <dgm:prSet presAssocID="{09A5D8AB-B5F1-42D7-AD66-E16C69593EFA}" presName="sibTrans" presStyleCnt="0"/>
      <dgm:spPr/>
    </dgm:pt>
    <dgm:pt modelId="{A619BCC7-7462-4AD6-A426-1D1B28EA5461}" type="pres">
      <dgm:prSet presAssocID="{F30962A9-8791-4B3B-AF13-9649DEE2C181}" presName="compNode" presStyleCnt="0"/>
      <dgm:spPr/>
    </dgm:pt>
    <dgm:pt modelId="{2C954B73-F19E-48DF-A891-6352D3EF1AE8}" type="pres">
      <dgm:prSet presAssocID="{F30962A9-8791-4B3B-AF13-9649DEE2C18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382E145-8803-41FE-8FCA-8CFAC8027E78}" type="pres">
      <dgm:prSet presAssocID="{F30962A9-8791-4B3B-AF13-9649DEE2C181}" presName="spaceRect" presStyleCnt="0"/>
      <dgm:spPr/>
    </dgm:pt>
    <dgm:pt modelId="{26CDB05F-1F22-48C6-B257-360BE3D3C2BE}" type="pres">
      <dgm:prSet presAssocID="{F30962A9-8791-4B3B-AF13-9649DEE2C181}" presName="textRect" presStyleLbl="revTx" presStyleIdx="2" presStyleCnt="3">
        <dgm:presLayoutVars>
          <dgm:chMax val="1"/>
          <dgm:chPref val="1"/>
        </dgm:presLayoutVars>
      </dgm:prSet>
      <dgm:spPr/>
    </dgm:pt>
  </dgm:ptLst>
  <dgm:cxnLst>
    <dgm:cxn modelId="{978A1323-9450-4886-AE71-BB99090E9A8B}" type="presOf" srcId="{BA72AE79-4AB0-47B9-BA77-21EA1EB13E90}" destId="{01BF503A-1DD5-425E-9D75-A6A59497E0C1}" srcOrd="0" destOrd="0" presId="urn:microsoft.com/office/officeart/2018/2/layout/IconLabelList"/>
    <dgm:cxn modelId="{15FF9438-91A4-42E3-AD31-A43D7399E67D}" type="presOf" srcId="{691A342B-D9B0-471E-B36B-E6ADA8C21A4C}" destId="{AFFEFDB1-D5CD-4DAB-B650-E06DA5803039}" srcOrd="0" destOrd="0" presId="urn:microsoft.com/office/officeart/2018/2/layout/IconLabelList"/>
    <dgm:cxn modelId="{CA25A252-1F04-41E6-BAE9-2132CA2F0F71}" srcId="{691A342B-D9B0-471E-B36B-E6ADA8C21A4C}" destId="{F30962A9-8791-4B3B-AF13-9649DEE2C181}" srcOrd="2" destOrd="0" parTransId="{AA95ABF7-3064-4A7A-882D-A5F68CFDACD0}" sibTransId="{402FC3EC-EA52-4D35-AE60-7D3BD26306AA}"/>
    <dgm:cxn modelId="{6471BB90-F3D1-4ABB-8A04-CA5E11F01055}" type="presOf" srcId="{F30962A9-8791-4B3B-AF13-9649DEE2C181}" destId="{26CDB05F-1F22-48C6-B257-360BE3D3C2BE}" srcOrd="0" destOrd="0" presId="urn:microsoft.com/office/officeart/2018/2/layout/IconLabelList"/>
    <dgm:cxn modelId="{ACC17BBE-046D-43AF-8151-3944C5D5ED00}" srcId="{691A342B-D9B0-471E-B36B-E6ADA8C21A4C}" destId="{2A1B8946-3D09-4CC8-932D-7AA9AD9A760E}" srcOrd="1" destOrd="0" parTransId="{91A74817-615E-4B66-8774-D745C0E3321E}" sibTransId="{09A5D8AB-B5F1-42D7-AD66-E16C69593EFA}"/>
    <dgm:cxn modelId="{A04D7BC7-7C05-49F0-B2CE-792E2E04CCC0}" type="presOf" srcId="{2A1B8946-3D09-4CC8-932D-7AA9AD9A760E}" destId="{6A488588-5D8B-4A68-B4FC-E2A973F01D07}" srcOrd="0" destOrd="0" presId="urn:microsoft.com/office/officeart/2018/2/layout/IconLabelList"/>
    <dgm:cxn modelId="{39A4C6DD-26DC-4084-841C-7E04FE39310B}" srcId="{691A342B-D9B0-471E-B36B-E6ADA8C21A4C}" destId="{BA72AE79-4AB0-47B9-BA77-21EA1EB13E90}" srcOrd="0" destOrd="0" parTransId="{E33EA408-5EFD-47D3-BB0C-7A7924E88721}" sibTransId="{1152D447-00E0-4EA7-A5CD-EA6DCCA68BF1}"/>
    <dgm:cxn modelId="{2CFB7F99-BB27-4DF8-B034-9EC6A2DF9A7B}" type="presParOf" srcId="{AFFEFDB1-D5CD-4DAB-B650-E06DA5803039}" destId="{36C28723-2CD1-49AD-87EF-BF8B26F1013A}" srcOrd="0" destOrd="0" presId="urn:microsoft.com/office/officeart/2018/2/layout/IconLabelList"/>
    <dgm:cxn modelId="{E34F1D07-861C-461C-A907-ADDCD068F82B}" type="presParOf" srcId="{36C28723-2CD1-49AD-87EF-BF8B26F1013A}" destId="{929172DD-1AC0-4D1C-AD2B-26E12F4993D0}" srcOrd="0" destOrd="0" presId="urn:microsoft.com/office/officeart/2018/2/layout/IconLabelList"/>
    <dgm:cxn modelId="{EEFEF5EB-ED40-432A-B8D4-597D308B3CD7}" type="presParOf" srcId="{36C28723-2CD1-49AD-87EF-BF8B26F1013A}" destId="{E4459DB0-A1E6-4F17-B1A5-BBA1C789A27D}" srcOrd="1" destOrd="0" presId="urn:microsoft.com/office/officeart/2018/2/layout/IconLabelList"/>
    <dgm:cxn modelId="{5E8EB02D-6905-484B-81DC-1AA9ED218A45}" type="presParOf" srcId="{36C28723-2CD1-49AD-87EF-BF8B26F1013A}" destId="{01BF503A-1DD5-425E-9D75-A6A59497E0C1}" srcOrd="2" destOrd="0" presId="urn:microsoft.com/office/officeart/2018/2/layout/IconLabelList"/>
    <dgm:cxn modelId="{E1382A16-D1CD-4BE2-9694-A206F5A64EDB}" type="presParOf" srcId="{AFFEFDB1-D5CD-4DAB-B650-E06DA5803039}" destId="{17C2FCDD-615F-4CD4-BEF1-C5CAFCBB15EF}" srcOrd="1" destOrd="0" presId="urn:microsoft.com/office/officeart/2018/2/layout/IconLabelList"/>
    <dgm:cxn modelId="{B6B0D666-2D39-4974-B994-2EAD2D610268}" type="presParOf" srcId="{AFFEFDB1-D5CD-4DAB-B650-E06DA5803039}" destId="{F47AD696-0B1F-4D69-996E-1B6B31300D1C}" srcOrd="2" destOrd="0" presId="urn:microsoft.com/office/officeart/2018/2/layout/IconLabelList"/>
    <dgm:cxn modelId="{65BD1ABF-185F-4D52-8DB9-AD507B258BDC}" type="presParOf" srcId="{F47AD696-0B1F-4D69-996E-1B6B31300D1C}" destId="{DE8A06A8-584D-4D83-A89A-96B072CBCF83}" srcOrd="0" destOrd="0" presId="urn:microsoft.com/office/officeart/2018/2/layout/IconLabelList"/>
    <dgm:cxn modelId="{D882BEE7-8B78-4DCF-B8E9-39645D97647A}" type="presParOf" srcId="{F47AD696-0B1F-4D69-996E-1B6B31300D1C}" destId="{EDFE61D0-4CFD-4ED2-A775-928FA4068008}" srcOrd="1" destOrd="0" presId="urn:microsoft.com/office/officeart/2018/2/layout/IconLabelList"/>
    <dgm:cxn modelId="{5806239F-373F-4F4D-8BA4-388DDBF2A279}" type="presParOf" srcId="{F47AD696-0B1F-4D69-996E-1B6B31300D1C}" destId="{6A488588-5D8B-4A68-B4FC-E2A973F01D07}" srcOrd="2" destOrd="0" presId="urn:microsoft.com/office/officeart/2018/2/layout/IconLabelList"/>
    <dgm:cxn modelId="{FD138D39-1855-4084-9BBB-F948679A9223}" type="presParOf" srcId="{AFFEFDB1-D5CD-4DAB-B650-E06DA5803039}" destId="{6EBE118F-AC76-4475-BAF2-2BFEDFC5715D}" srcOrd="3" destOrd="0" presId="urn:microsoft.com/office/officeart/2018/2/layout/IconLabelList"/>
    <dgm:cxn modelId="{23D039B4-E278-4868-815A-02520B96315E}" type="presParOf" srcId="{AFFEFDB1-D5CD-4DAB-B650-E06DA5803039}" destId="{A619BCC7-7462-4AD6-A426-1D1B28EA5461}" srcOrd="4" destOrd="0" presId="urn:microsoft.com/office/officeart/2018/2/layout/IconLabelList"/>
    <dgm:cxn modelId="{53351ED8-F83C-4490-998A-9E11A4BDBD8E}" type="presParOf" srcId="{A619BCC7-7462-4AD6-A426-1D1B28EA5461}" destId="{2C954B73-F19E-48DF-A891-6352D3EF1AE8}" srcOrd="0" destOrd="0" presId="urn:microsoft.com/office/officeart/2018/2/layout/IconLabelList"/>
    <dgm:cxn modelId="{FBD3E5D6-7D99-4C23-A8EE-B433B013EBA1}" type="presParOf" srcId="{A619BCC7-7462-4AD6-A426-1D1B28EA5461}" destId="{3382E145-8803-41FE-8FCA-8CFAC8027E78}" srcOrd="1" destOrd="0" presId="urn:microsoft.com/office/officeart/2018/2/layout/IconLabelList"/>
    <dgm:cxn modelId="{F5BF3F8D-CE32-4F78-A6C4-6D250E89A268}" type="presParOf" srcId="{A619BCC7-7462-4AD6-A426-1D1B28EA5461}" destId="{26CDB05F-1F22-48C6-B257-360BE3D3C2B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95F354-C3C1-4361-BCF4-D4E709FB3678}"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9699599A-1FD8-4479-BD26-327F5A0E64BA}">
      <dgm:prSet/>
      <dgm:spPr/>
      <dgm:t>
        <a:bodyPr/>
        <a:lstStyle/>
        <a:p>
          <a:pPr>
            <a:defRPr cap="all"/>
          </a:pPr>
          <a:r>
            <a:rPr lang="en-US"/>
            <a:t>Purpose</a:t>
          </a:r>
        </a:p>
      </dgm:t>
    </dgm:pt>
    <dgm:pt modelId="{A3669588-38A7-4A40-8B3D-5F2AAE397076}" type="parTrans" cxnId="{0E584929-FBEC-46D2-82A3-16D1D52CFE52}">
      <dgm:prSet/>
      <dgm:spPr/>
      <dgm:t>
        <a:bodyPr/>
        <a:lstStyle/>
        <a:p>
          <a:endParaRPr lang="en-US"/>
        </a:p>
      </dgm:t>
    </dgm:pt>
    <dgm:pt modelId="{8F4B08C0-5F02-4BF9-87E4-F66EA829DED5}" type="sibTrans" cxnId="{0E584929-FBEC-46D2-82A3-16D1D52CFE52}">
      <dgm:prSet/>
      <dgm:spPr/>
      <dgm:t>
        <a:bodyPr/>
        <a:lstStyle/>
        <a:p>
          <a:endParaRPr lang="en-US"/>
        </a:p>
      </dgm:t>
    </dgm:pt>
    <dgm:pt modelId="{B70C3157-8345-48CD-837B-496D515FF6EA}">
      <dgm:prSet/>
      <dgm:spPr/>
      <dgm:t>
        <a:bodyPr/>
        <a:lstStyle/>
        <a:p>
          <a:pPr>
            <a:defRPr cap="all"/>
          </a:pPr>
          <a:r>
            <a:rPr lang="en-US"/>
            <a:t>Timing</a:t>
          </a:r>
        </a:p>
      </dgm:t>
    </dgm:pt>
    <dgm:pt modelId="{AE13EA09-535C-4F81-9190-AD24F2C756F8}" type="parTrans" cxnId="{FBE7B63E-23DF-41B4-8816-523B2DE6E292}">
      <dgm:prSet/>
      <dgm:spPr/>
      <dgm:t>
        <a:bodyPr/>
        <a:lstStyle/>
        <a:p>
          <a:endParaRPr lang="en-US"/>
        </a:p>
      </dgm:t>
    </dgm:pt>
    <dgm:pt modelId="{E7F3CDA3-A2D7-4B80-9611-6BE3BD1D49B6}" type="sibTrans" cxnId="{FBE7B63E-23DF-41B4-8816-523B2DE6E292}">
      <dgm:prSet/>
      <dgm:spPr/>
      <dgm:t>
        <a:bodyPr/>
        <a:lstStyle/>
        <a:p>
          <a:endParaRPr lang="en-US"/>
        </a:p>
      </dgm:t>
    </dgm:pt>
    <dgm:pt modelId="{698003D7-7C69-4D0C-ABA5-49A9D0C37508}">
      <dgm:prSet/>
      <dgm:spPr/>
      <dgm:t>
        <a:bodyPr/>
        <a:lstStyle/>
        <a:p>
          <a:pPr>
            <a:defRPr cap="all"/>
          </a:pPr>
          <a:r>
            <a:rPr lang="en-US"/>
            <a:t>Alert Status</a:t>
          </a:r>
        </a:p>
      </dgm:t>
    </dgm:pt>
    <dgm:pt modelId="{6E91CB99-A89A-47B5-908A-A3AC74067530}" type="parTrans" cxnId="{7D09F839-21AF-4CA7-B559-7F0267B965E5}">
      <dgm:prSet/>
      <dgm:spPr/>
      <dgm:t>
        <a:bodyPr/>
        <a:lstStyle/>
        <a:p>
          <a:endParaRPr lang="en-US"/>
        </a:p>
      </dgm:t>
    </dgm:pt>
    <dgm:pt modelId="{0AA42D08-B70D-4103-9181-3FE81EDA530E}" type="sibTrans" cxnId="{7D09F839-21AF-4CA7-B559-7F0267B965E5}">
      <dgm:prSet/>
      <dgm:spPr/>
      <dgm:t>
        <a:bodyPr/>
        <a:lstStyle/>
        <a:p>
          <a:endParaRPr lang="en-US"/>
        </a:p>
      </dgm:t>
    </dgm:pt>
    <dgm:pt modelId="{D00B6CD4-9D97-4458-A8B5-F56CF00C086F}">
      <dgm:prSet/>
      <dgm:spPr/>
      <dgm:t>
        <a:bodyPr/>
        <a:lstStyle/>
        <a:p>
          <a:pPr>
            <a:defRPr cap="all"/>
          </a:pPr>
          <a:r>
            <a:rPr lang="en-US"/>
            <a:t>Alert Process</a:t>
          </a:r>
        </a:p>
      </dgm:t>
    </dgm:pt>
    <dgm:pt modelId="{E757EE63-1801-4C42-B3F8-595498EBBFC5}" type="parTrans" cxnId="{41301719-0149-497F-BBCA-6ECE178673CD}">
      <dgm:prSet/>
      <dgm:spPr/>
      <dgm:t>
        <a:bodyPr/>
        <a:lstStyle/>
        <a:p>
          <a:endParaRPr lang="en-US"/>
        </a:p>
      </dgm:t>
    </dgm:pt>
    <dgm:pt modelId="{6EFAD56A-B21A-485E-A765-388D0EDC9848}" type="sibTrans" cxnId="{41301719-0149-497F-BBCA-6ECE178673CD}">
      <dgm:prSet/>
      <dgm:spPr/>
      <dgm:t>
        <a:bodyPr/>
        <a:lstStyle/>
        <a:p>
          <a:endParaRPr lang="en-US"/>
        </a:p>
      </dgm:t>
    </dgm:pt>
    <dgm:pt modelId="{CDF7BB2E-EBF3-4BE7-95DB-3A6CEFB75D7F}" type="pres">
      <dgm:prSet presAssocID="{3495F354-C3C1-4361-BCF4-D4E709FB3678}" presName="root" presStyleCnt="0">
        <dgm:presLayoutVars>
          <dgm:dir/>
          <dgm:resizeHandles val="exact"/>
        </dgm:presLayoutVars>
      </dgm:prSet>
      <dgm:spPr/>
    </dgm:pt>
    <dgm:pt modelId="{C9983572-9077-4F04-AEC1-D9A167D221EF}" type="pres">
      <dgm:prSet presAssocID="{9699599A-1FD8-4479-BD26-327F5A0E64BA}" presName="compNode" presStyleCnt="0"/>
      <dgm:spPr/>
    </dgm:pt>
    <dgm:pt modelId="{D819C92F-3613-4AF4-8CFA-558B93E0AE52}" type="pres">
      <dgm:prSet presAssocID="{9699599A-1FD8-4479-BD26-327F5A0E64BA}" presName="iconBgRect" presStyleLbl="bgShp" presStyleIdx="0" presStyleCnt="4"/>
      <dgm:spPr/>
    </dgm:pt>
    <dgm:pt modelId="{9E314E79-7E97-4377-A846-D4DA5406BD91}" type="pres">
      <dgm:prSet presAssocID="{9699599A-1FD8-4479-BD26-327F5A0E64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EB60D75C-AE0D-480A-B3E1-8717E7982776}" type="pres">
      <dgm:prSet presAssocID="{9699599A-1FD8-4479-BD26-327F5A0E64BA}" presName="spaceRect" presStyleCnt="0"/>
      <dgm:spPr/>
    </dgm:pt>
    <dgm:pt modelId="{27248967-5997-4A42-BEC7-803C904A7B85}" type="pres">
      <dgm:prSet presAssocID="{9699599A-1FD8-4479-BD26-327F5A0E64BA}" presName="textRect" presStyleLbl="revTx" presStyleIdx="0" presStyleCnt="4">
        <dgm:presLayoutVars>
          <dgm:chMax val="1"/>
          <dgm:chPref val="1"/>
        </dgm:presLayoutVars>
      </dgm:prSet>
      <dgm:spPr/>
    </dgm:pt>
    <dgm:pt modelId="{13041945-2581-44E4-A1E2-412039C5D8E7}" type="pres">
      <dgm:prSet presAssocID="{8F4B08C0-5F02-4BF9-87E4-F66EA829DED5}" presName="sibTrans" presStyleCnt="0"/>
      <dgm:spPr/>
    </dgm:pt>
    <dgm:pt modelId="{9FBFC300-B6CF-4EDD-9AA7-05916AEB3C44}" type="pres">
      <dgm:prSet presAssocID="{B70C3157-8345-48CD-837B-496D515FF6EA}" presName="compNode" presStyleCnt="0"/>
      <dgm:spPr/>
    </dgm:pt>
    <dgm:pt modelId="{6F7BF520-5C79-4068-BECC-81CB60E5CF28}" type="pres">
      <dgm:prSet presAssocID="{B70C3157-8345-48CD-837B-496D515FF6EA}" presName="iconBgRect" presStyleLbl="bgShp" presStyleIdx="1" presStyleCnt="4"/>
      <dgm:spPr/>
    </dgm:pt>
    <dgm:pt modelId="{1C5BBFD0-D88C-4BD2-80EE-C4314B732EAF}" type="pres">
      <dgm:prSet presAssocID="{B70C3157-8345-48CD-837B-496D515FF6E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634BE6FE-40BA-4ED9-8BFF-94771812FD26}" type="pres">
      <dgm:prSet presAssocID="{B70C3157-8345-48CD-837B-496D515FF6EA}" presName="spaceRect" presStyleCnt="0"/>
      <dgm:spPr/>
    </dgm:pt>
    <dgm:pt modelId="{A83C4715-068B-46FD-BFEE-6628AE32D0DF}" type="pres">
      <dgm:prSet presAssocID="{B70C3157-8345-48CD-837B-496D515FF6EA}" presName="textRect" presStyleLbl="revTx" presStyleIdx="1" presStyleCnt="4">
        <dgm:presLayoutVars>
          <dgm:chMax val="1"/>
          <dgm:chPref val="1"/>
        </dgm:presLayoutVars>
      </dgm:prSet>
      <dgm:spPr/>
    </dgm:pt>
    <dgm:pt modelId="{A647EF01-3D8A-4AFD-AF6D-37FFBF6489D5}" type="pres">
      <dgm:prSet presAssocID="{E7F3CDA3-A2D7-4B80-9611-6BE3BD1D49B6}" presName="sibTrans" presStyleCnt="0"/>
      <dgm:spPr/>
    </dgm:pt>
    <dgm:pt modelId="{05C910F7-13A4-491A-8BDD-3E9BB5E4BB70}" type="pres">
      <dgm:prSet presAssocID="{698003D7-7C69-4D0C-ABA5-49A9D0C37508}" presName="compNode" presStyleCnt="0"/>
      <dgm:spPr/>
    </dgm:pt>
    <dgm:pt modelId="{35861CED-32F5-48D6-A92C-312C994F92DC}" type="pres">
      <dgm:prSet presAssocID="{698003D7-7C69-4D0C-ABA5-49A9D0C37508}" presName="iconBgRect" presStyleLbl="bgShp" presStyleIdx="2" presStyleCnt="4"/>
      <dgm:spPr/>
    </dgm:pt>
    <dgm:pt modelId="{D1504B72-D7E4-4847-A16A-848E721C861E}" type="pres">
      <dgm:prSet presAssocID="{698003D7-7C69-4D0C-ABA5-49A9D0C375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8ADB7C8E-D8EE-428C-9BF5-8D469848D339}" type="pres">
      <dgm:prSet presAssocID="{698003D7-7C69-4D0C-ABA5-49A9D0C37508}" presName="spaceRect" presStyleCnt="0"/>
      <dgm:spPr/>
    </dgm:pt>
    <dgm:pt modelId="{93CD4832-B52A-4554-9AC4-F78FF621B1C6}" type="pres">
      <dgm:prSet presAssocID="{698003D7-7C69-4D0C-ABA5-49A9D0C37508}" presName="textRect" presStyleLbl="revTx" presStyleIdx="2" presStyleCnt="4">
        <dgm:presLayoutVars>
          <dgm:chMax val="1"/>
          <dgm:chPref val="1"/>
        </dgm:presLayoutVars>
      </dgm:prSet>
      <dgm:spPr/>
    </dgm:pt>
    <dgm:pt modelId="{43CE37A9-869A-4BD0-B809-AF36A29C787E}" type="pres">
      <dgm:prSet presAssocID="{0AA42D08-B70D-4103-9181-3FE81EDA530E}" presName="sibTrans" presStyleCnt="0"/>
      <dgm:spPr/>
    </dgm:pt>
    <dgm:pt modelId="{29691C27-1ECD-4EF5-ABDC-3A23C8CC7A5F}" type="pres">
      <dgm:prSet presAssocID="{D00B6CD4-9D97-4458-A8B5-F56CF00C086F}" presName="compNode" presStyleCnt="0"/>
      <dgm:spPr/>
    </dgm:pt>
    <dgm:pt modelId="{D8468CB7-480A-45A5-90D0-C49873E256BB}" type="pres">
      <dgm:prSet presAssocID="{D00B6CD4-9D97-4458-A8B5-F56CF00C086F}" presName="iconBgRect" presStyleLbl="bgShp" presStyleIdx="3" presStyleCnt="4" custLinFactNeighborX="1441" custLinFactNeighborY="2354"/>
      <dgm:spPr/>
    </dgm:pt>
    <dgm:pt modelId="{A43CA76F-4CA4-4448-BCBD-D1D5BABC371E}" type="pres">
      <dgm:prSet presAssocID="{D00B6CD4-9D97-4458-A8B5-F56CF00C086F}" presName="iconRect" presStyleLbl="node1" presStyleIdx="3" presStyleCnt="4" custLinFactNeighborX="1026" custLinFactNeighborY="-240"/>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pt>
    <dgm:pt modelId="{C1245F79-258A-42C2-AF3C-2C7AEA5F08E6}" type="pres">
      <dgm:prSet presAssocID="{D00B6CD4-9D97-4458-A8B5-F56CF00C086F}" presName="spaceRect" presStyleCnt="0"/>
      <dgm:spPr/>
    </dgm:pt>
    <dgm:pt modelId="{206CB8D6-68DD-4BE6-B677-AFBCF28AC846}" type="pres">
      <dgm:prSet presAssocID="{D00B6CD4-9D97-4458-A8B5-F56CF00C086F}" presName="textRect" presStyleLbl="revTx" presStyleIdx="3" presStyleCnt="4">
        <dgm:presLayoutVars>
          <dgm:chMax val="1"/>
          <dgm:chPref val="1"/>
        </dgm:presLayoutVars>
      </dgm:prSet>
      <dgm:spPr/>
    </dgm:pt>
  </dgm:ptLst>
  <dgm:cxnLst>
    <dgm:cxn modelId="{41301719-0149-497F-BBCA-6ECE178673CD}" srcId="{3495F354-C3C1-4361-BCF4-D4E709FB3678}" destId="{D00B6CD4-9D97-4458-A8B5-F56CF00C086F}" srcOrd="3" destOrd="0" parTransId="{E757EE63-1801-4C42-B3F8-595498EBBFC5}" sibTransId="{6EFAD56A-B21A-485E-A765-388D0EDC9848}"/>
    <dgm:cxn modelId="{F72FDD1B-B071-4027-93A0-35C9532FCECF}" type="presOf" srcId="{698003D7-7C69-4D0C-ABA5-49A9D0C37508}" destId="{93CD4832-B52A-4554-9AC4-F78FF621B1C6}" srcOrd="0" destOrd="0" presId="urn:microsoft.com/office/officeart/2018/5/layout/IconCircleLabelList"/>
    <dgm:cxn modelId="{0E584929-FBEC-46D2-82A3-16D1D52CFE52}" srcId="{3495F354-C3C1-4361-BCF4-D4E709FB3678}" destId="{9699599A-1FD8-4479-BD26-327F5A0E64BA}" srcOrd="0" destOrd="0" parTransId="{A3669588-38A7-4A40-8B3D-5F2AAE397076}" sibTransId="{8F4B08C0-5F02-4BF9-87E4-F66EA829DED5}"/>
    <dgm:cxn modelId="{7D09F839-21AF-4CA7-B559-7F0267B965E5}" srcId="{3495F354-C3C1-4361-BCF4-D4E709FB3678}" destId="{698003D7-7C69-4D0C-ABA5-49A9D0C37508}" srcOrd="2" destOrd="0" parTransId="{6E91CB99-A89A-47B5-908A-A3AC74067530}" sibTransId="{0AA42D08-B70D-4103-9181-3FE81EDA530E}"/>
    <dgm:cxn modelId="{FBE7B63E-23DF-41B4-8816-523B2DE6E292}" srcId="{3495F354-C3C1-4361-BCF4-D4E709FB3678}" destId="{B70C3157-8345-48CD-837B-496D515FF6EA}" srcOrd="1" destOrd="0" parTransId="{AE13EA09-535C-4F81-9190-AD24F2C756F8}" sibTransId="{E7F3CDA3-A2D7-4B80-9611-6BE3BD1D49B6}"/>
    <dgm:cxn modelId="{DC32769C-A43A-40BE-A21A-2BCACBD5F0EA}" type="presOf" srcId="{9699599A-1FD8-4479-BD26-327F5A0E64BA}" destId="{27248967-5997-4A42-BEC7-803C904A7B85}" srcOrd="0" destOrd="0" presId="urn:microsoft.com/office/officeart/2018/5/layout/IconCircleLabelList"/>
    <dgm:cxn modelId="{37EDEFA4-FC7E-4033-A32A-6FCF3680E070}" type="presOf" srcId="{D00B6CD4-9D97-4458-A8B5-F56CF00C086F}" destId="{206CB8D6-68DD-4BE6-B677-AFBCF28AC846}" srcOrd="0" destOrd="0" presId="urn:microsoft.com/office/officeart/2018/5/layout/IconCircleLabelList"/>
    <dgm:cxn modelId="{4FFAFACB-B3BE-42C5-BFEB-01BD80E39AE0}" type="presOf" srcId="{3495F354-C3C1-4361-BCF4-D4E709FB3678}" destId="{CDF7BB2E-EBF3-4BE7-95DB-3A6CEFB75D7F}" srcOrd="0" destOrd="0" presId="urn:microsoft.com/office/officeart/2018/5/layout/IconCircleLabelList"/>
    <dgm:cxn modelId="{1FAB51F0-87BA-4267-8D0B-801F784F5899}" type="presOf" srcId="{B70C3157-8345-48CD-837B-496D515FF6EA}" destId="{A83C4715-068B-46FD-BFEE-6628AE32D0DF}" srcOrd="0" destOrd="0" presId="urn:microsoft.com/office/officeart/2018/5/layout/IconCircleLabelList"/>
    <dgm:cxn modelId="{3D1AE101-F34B-4852-BCC7-70987FDDB667}" type="presParOf" srcId="{CDF7BB2E-EBF3-4BE7-95DB-3A6CEFB75D7F}" destId="{C9983572-9077-4F04-AEC1-D9A167D221EF}" srcOrd="0" destOrd="0" presId="urn:microsoft.com/office/officeart/2018/5/layout/IconCircleLabelList"/>
    <dgm:cxn modelId="{E6386247-FB5B-4A48-AD32-83AD7B68EA4E}" type="presParOf" srcId="{C9983572-9077-4F04-AEC1-D9A167D221EF}" destId="{D819C92F-3613-4AF4-8CFA-558B93E0AE52}" srcOrd="0" destOrd="0" presId="urn:microsoft.com/office/officeart/2018/5/layout/IconCircleLabelList"/>
    <dgm:cxn modelId="{1BDFDE27-E54B-4759-B821-978EAEB1A4A2}" type="presParOf" srcId="{C9983572-9077-4F04-AEC1-D9A167D221EF}" destId="{9E314E79-7E97-4377-A846-D4DA5406BD91}" srcOrd="1" destOrd="0" presId="urn:microsoft.com/office/officeart/2018/5/layout/IconCircleLabelList"/>
    <dgm:cxn modelId="{7E4BCDD0-E066-4F8F-A708-0A7FF8615C5A}" type="presParOf" srcId="{C9983572-9077-4F04-AEC1-D9A167D221EF}" destId="{EB60D75C-AE0D-480A-B3E1-8717E7982776}" srcOrd="2" destOrd="0" presId="urn:microsoft.com/office/officeart/2018/5/layout/IconCircleLabelList"/>
    <dgm:cxn modelId="{B6D577D6-911C-427B-9182-72F553FE2E63}" type="presParOf" srcId="{C9983572-9077-4F04-AEC1-D9A167D221EF}" destId="{27248967-5997-4A42-BEC7-803C904A7B85}" srcOrd="3" destOrd="0" presId="urn:microsoft.com/office/officeart/2018/5/layout/IconCircleLabelList"/>
    <dgm:cxn modelId="{D105EDDF-907C-4246-9433-3E5FBBC1D527}" type="presParOf" srcId="{CDF7BB2E-EBF3-4BE7-95DB-3A6CEFB75D7F}" destId="{13041945-2581-44E4-A1E2-412039C5D8E7}" srcOrd="1" destOrd="0" presId="urn:microsoft.com/office/officeart/2018/5/layout/IconCircleLabelList"/>
    <dgm:cxn modelId="{2306F991-6EFB-46BC-8BAB-E7257C96B913}" type="presParOf" srcId="{CDF7BB2E-EBF3-4BE7-95DB-3A6CEFB75D7F}" destId="{9FBFC300-B6CF-4EDD-9AA7-05916AEB3C44}" srcOrd="2" destOrd="0" presId="urn:microsoft.com/office/officeart/2018/5/layout/IconCircleLabelList"/>
    <dgm:cxn modelId="{17500043-9576-438B-B64F-FF96A4CCE617}" type="presParOf" srcId="{9FBFC300-B6CF-4EDD-9AA7-05916AEB3C44}" destId="{6F7BF520-5C79-4068-BECC-81CB60E5CF28}" srcOrd="0" destOrd="0" presId="urn:microsoft.com/office/officeart/2018/5/layout/IconCircleLabelList"/>
    <dgm:cxn modelId="{23DEDD5D-4C45-4DA7-B989-B71B640E6BD1}" type="presParOf" srcId="{9FBFC300-B6CF-4EDD-9AA7-05916AEB3C44}" destId="{1C5BBFD0-D88C-4BD2-80EE-C4314B732EAF}" srcOrd="1" destOrd="0" presId="urn:microsoft.com/office/officeart/2018/5/layout/IconCircleLabelList"/>
    <dgm:cxn modelId="{0F119D3C-8012-495A-BF4E-BA28E89708CC}" type="presParOf" srcId="{9FBFC300-B6CF-4EDD-9AA7-05916AEB3C44}" destId="{634BE6FE-40BA-4ED9-8BFF-94771812FD26}" srcOrd="2" destOrd="0" presId="urn:microsoft.com/office/officeart/2018/5/layout/IconCircleLabelList"/>
    <dgm:cxn modelId="{7DFE5709-A855-40D9-8BA2-5A2B3D854298}" type="presParOf" srcId="{9FBFC300-B6CF-4EDD-9AA7-05916AEB3C44}" destId="{A83C4715-068B-46FD-BFEE-6628AE32D0DF}" srcOrd="3" destOrd="0" presId="urn:microsoft.com/office/officeart/2018/5/layout/IconCircleLabelList"/>
    <dgm:cxn modelId="{F162F4E8-DC21-4C61-BAF2-0A7DB126D5B8}" type="presParOf" srcId="{CDF7BB2E-EBF3-4BE7-95DB-3A6CEFB75D7F}" destId="{A647EF01-3D8A-4AFD-AF6D-37FFBF6489D5}" srcOrd="3" destOrd="0" presId="urn:microsoft.com/office/officeart/2018/5/layout/IconCircleLabelList"/>
    <dgm:cxn modelId="{68393127-9193-43E2-AE29-30FB50559071}" type="presParOf" srcId="{CDF7BB2E-EBF3-4BE7-95DB-3A6CEFB75D7F}" destId="{05C910F7-13A4-491A-8BDD-3E9BB5E4BB70}" srcOrd="4" destOrd="0" presId="urn:microsoft.com/office/officeart/2018/5/layout/IconCircleLabelList"/>
    <dgm:cxn modelId="{03FEE6FB-46D9-4738-A096-59327819ACA6}" type="presParOf" srcId="{05C910F7-13A4-491A-8BDD-3E9BB5E4BB70}" destId="{35861CED-32F5-48D6-A92C-312C994F92DC}" srcOrd="0" destOrd="0" presId="urn:microsoft.com/office/officeart/2018/5/layout/IconCircleLabelList"/>
    <dgm:cxn modelId="{ED3AD05C-8C52-4521-9A67-83CE7472F997}" type="presParOf" srcId="{05C910F7-13A4-491A-8BDD-3E9BB5E4BB70}" destId="{D1504B72-D7E4-4847-A16A-848E721C861E}" srcOrd="1" destOrd="0" presId="urn:microsoft.com/office/officeart/2018/5/layout/IconCircleLabelList"/>
    <dgm:cxn modelId="{3050D564-90F8-479A-8FB4-FEED94038431}" type="presParOf" srcId="{05C910F7-13A4-491A-8BDD-3E9BB5E4BB70}" destId="{8ADB7C8E-D8EE-428C-9BF5-8D469848D339}" srcOrd="2" destOrd="0" presId="urn:microsoft.com/office/officeart/2018/5/layout/IconCircleLabelList"/>
    <dgm:cxn modelId="{E38F0519-1C1F-4CE2-8DD5-82E07E75640C}" type="presParOf" srcId="{05C910F7-13A4-491A-8BDD-3E9BB5E4BB70}" destId="{93CD4832-B52A-4554-9AC4-F78FF621B1C6}" srcOrd="3" destOrd="0" presId="urn:microsoft.com/office/officeart/2018/5/layout/IconCircleLabelList"/>
    <dgm:cxn modelId="{C86AE941-C6DF-4CC6-BE55-46535006D500}" type="presParOf" srcId="{CDF7BB2E-EBF3-4BE7-95DB-3A6CEFB75D7F}" destId="{43CE37A9-869A-4BD0-B809-AF36A29C787E}" srcOrd="5" destOrd="0" presId="urn:microsoft.com/office/officeart/2018/5/layout/IconCircleLabelList"/>
    <dgm:cxn modelId="{3A43C8C0-53C3-4B55-AC46-91E141DFF99C}" type="presParOf" srcId="{CDF7BB2E-EBF3-4BE7-95DB-3A6CEFB75D7F}" destId="{29691C27-1ECD-4EF5-ABDC-3A23C8CC7A5F}" srcOrd="6" destOrd="0" presId="urn:microsoft.com/office/officeart/2018/5/layout/IconCircleLabelList"/>
    <dgm:cxn modelId="{9C483E48-EE9D-40F3-BDFA-EC7382C2F076}" type="presParOf" srcId="{29691C27-1ECD-4EF5-ABDC-3A23C8CC7A5F}" destId="{D8468CB7-480A-45A5-90D0-C49873E256BB}" srcOrd="0" destOrd="0" presId="urn:microsoft.com/office/officeart/2018/5/layout/IconCircleLabelList"/>
    <dgm:cxn modelId="{3AF018BC-AC85-4215-8F2B-2D18AAA1DDB7}" type="presParOf" srcId="{29691C27-1ECD-4EF5-ABDC-3A23C8CC7A5F}" destId="{A43CA76F-4CA4-4448-BCBD-D1D5BABC371E}" srcOrd="1" destOrd="0" presId="urn:microsoft.com/office/officeart/2018/5/layout/IconCircleLabelList"/>
    <dgm:cxn modelId="{5A2D5761-4246-4B9F-8B29-2C19E095E962}" type="presParOf" srcId="{29691C27-1ECD-4EF5-ABDC-3A23C8CC7A5F}" destId="{C1245F79-258A-42C2-AF3C-2C7AEA5F08E6}" srcOrd="2" destOrd="0" presId="urn:microsoft.com/office/officeart/2018/5/layout/IconCircleLabelList"/>
    <dgm:cxn modelId="{5F541E75-CD95-47AC-A7D8-C7093F8AB322}" type="presParOf" srcId="{29691C27-1ECD-4EF5-ABDC-3A23C8CC7A5F}" destId="{206CB8D6-68DD-4BE6-B677-AFBCF28AC84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191A6F-C7EF-4338-AC38-5328E868B9EC}"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6012F4A4-8984-411F-9A09-852EEE56EA93}">
      <dgm:prSet/>
      <dgm:spPr/>
      <dgm:t>
        <a:bodyPr/>
        <a:lstStyle/>
        <a:p>
          <a:pPr>
            <a:defRPr cap="all"/>
          </a:pPr>
          <a:r>
            <a:rPr lang="en-US"/>
            <a:t>Timeline</a:t>
          </a:r>
        </a:p>
      </dgm:t>
    </dgm:pt>
    <dgm:pt modelId="{246E85E7-7AFD-4BA7-A45A-EC0667EA5168}" type="parTrans" cxnId="{4D142F13-7655-4611-B8CE-A3502A892983}">
      <dgm:prSet/>
      <dgm:spPr/>
      <dgm:t>
        <a:bodyPr/>
        <a:lstStyle/>
        <a:p>
          <a:endParaRPr lang="en-US"/>
        </a:p>
      </dgm:t>
    </dgm:pt>
    <dgm:pt modelId="{22369EC9-8D26-42C9-A2FA-A6132C184DE9}" type="sibTrans" cxnId="{4D142F13-7655-4611-B8CE-A3502A892983}">
      <dgm:prSet/>
      <dgm:spPr/>
      <dgm:t>
        <a:bodyPr/>
        <a:lstStyle/>
        <a:p>
          <a:endParaRPr lang="en-US"/>
        </a:p>
      </dgm:t>
    </dgm:pt>
    <dgm:pt modelId="{7427D106-215C-4152-A361-24D3A4B32E7D}">
      <dgm:prSet/>
      <dgm:spPr/>
      <dgm:t>
        <a:bodyPr/>
        <a:lstStyle/>
        <a:p>
          <a:pPr>
            <a:defRPr cap="all"/>
          </a:pPr>
          <a:r>
            <a:rPr lang="en-US"/>
            <a:t>Changes</a:t>
          </a:r>
        </a:p>
      </dgm:t>
    </dgm:pt>
    <dgm:pt modelId="{FC13150A-8ED4-4CA5-A7CC-C5BBADC0583B}" type="parTrans" cxnId="{6E1F2824-2729-4510-AD14-E9B296C8BB0E}">
      <dgm:prSet/>
      <dgm:spPr/>
      <dgm:t>
        <a:bodyPr/>
        <a:lstStyle/>
        <a:p>
          <a:endParaRPr lang="en-US"/>
        </a:p>
      </dgm:t>
    </dgm:pt>
    <dgm:pt modelId="{70F79815-AAC1-4B8C-9E55-1FC5C2783D5E}" type="sibTrans" cxnId="{6E1F2824-2729-4510-AD14-E9B296C8BB0E}">
      <dgm:prSet/>
      <dgm:spPr/>
      <dgm:t>
        <a:bodyPr/>
        <a:lstStyle/>
        <a:p>
          <a:endParaRPr lang="en-US"/>
        </a:p>
      </dgm:t>
    </dgm:pt>
    <dgm:pt modelId="{CCAC32E4-194C-4359-9450-D544D1327058}" type="pres">
      <dgm:prSet presAssocID="{F3191A6F-C7EF-4338-AC38-5328E868B9EC}" presName="root" presStyleCnt="0">
        <dgm:presLayoutVars>
          <dgm:dir/>
          <dgm:resizeHandles val="exact"/>
        </dgm:presLayoutVars>
      </dgm:prSet>
      <dgm:spPr/>
    </dgm:pt>
    <dgm:pt modelId="{292E7315-0F1C-4140-86CC-8AB2B14D324B}" type="pres">
      <dgm:prSet presAssocID="{6012F4A4-8984-411F-9A09-852EEE56EA93}" presName="compNode" presStyleCnt="0"/>
      <dgm:spPr/>
    </dgm:pt>
    <dgm:pt modelId="{340BC99F-D563-48E4-91AE-1B294CC120A6}" type="pres">
      <dgm:prSet presAssocID="{6012F4A4-8984-411F-9A09-852EEE56EA93}" presName="iconBgRect" presStyleLbl="bgShp" presStyleIdx="0" presStyleCnt="2"/>
      <dgm:spPr/>
    </dgm:pt>
    <dgm:pt modelId="{4E171B64-BC73-4DA1-97C2-35D4C436EBA6}" type="pres">
      <dgm:prSet presAssocID="{6012F4A4-8984-411F-9A09-852EEE56EA9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meline"/>
        </a:ext>
      </dgm:extLst>
    </dgm:pt>
    <dgm:pt modelId="{F8856172-E0F1-4484-94A6-9777874AA377}" type="pres">
      <dgm:prSet presAssocID="{6012F4A4-8984-411F-9A09-852EEE56EA93}" presName="spaceRect" presStyleCnt="0"/>
      <dgm:spPr/>
    </dgm:pt>
    <dgm:pt modelId="{90F3E27C-A2F7-47C3-A796-5BE2FF18B6A7}" type="pres">
      <dgm:prSet presAssocID="{6012F4A4-8984-411F-9A09-852EEE56EA93}" presName="textRect" presStyleLbl="revTx" presStyleIdx="0" presStyleCnt="2">
        <dgm:presLayoutVars>
          <dgm:chMax val="1"/>
          <dgm:chPref val="1"/>
        </dgm:presLayoutVars>
      </dgm:prSet>
      <dgm:spPr/>
    </dgm:pt>
    <dgm:pt modelId="{CBE5634C-D7E2-4CB7-8193-FCAF64463EF6}" type="pres">
      <dgm:prSet presAssocID="{22369EC9-8D26-42C9-A2FA-A6132C184DE9}" presName="sibTrans" presStyleCnt="0"/>
      <dgm:spPr/>
    </dgm:pt>
    <dgm:pt modelId="{C3E843FF-8A5F-483C-897F-265A8BEDCBC9}" type="pres">
      <dgm:prSet presAssocID="{7427D106-215C-4152-A361-24D3A4B32E7D}" presName="compNode" presStyleCnt="0"/>
      <dgm:spPr/>
    </dgm:pt>
    <dgm:pt modelId="{772B3266-CC02-45A1-B1D5-664E14FB59F2}" type="pres">
      <dgm:prSet presAssocID="{7427D106-215C-4152-A361-24D3A4B32E7D}" presName="iconBgRect" presStyleLbl="bgShp" presStyleIdx="1" presStyleCnt="2"/>
      <dgm:spPr/>
    </dgm:pt>
    <dgm:pt modelId="{8B57D3BF-535E-430E-85A3-711FF349A7A5}" type="pres">
      <dgm:prSet presAssocID="{7427D106-215C-4152-A361-24D3A4B32E7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iguration"/>
        </a:ext>
      </dgm:extLst>
    </dgm:pt>
    <dgm:pt modelId="{CABC26CB-CBDF-4A96-91B8-5245542C0AF3}" type="pres">
      <dgm:prSet presAssocID="{7427D106-215C-4152-A361-24D3A4B32E7D}" presName="spaceRect" presStyleCnt="0"/>
      <dgm:spPr/>
    </dgm:pt>
    <dgm:pt modelId="{867DD39E-2FEB-4638-9679-D427E3B4138D}" type="pres">
      <dgm:prSet presAssocID="{7427D106-215C-4152-A361-24D3A4B32E7D}" presName="textRect" presStyleLbl="revTx" presStyleIdx="1" presStyleCnt="2">
        <dgm:presLayoutVars>
          <dgm:chMax val="1"/>
          <dgm:chPref val="1"/>
        </dgm:presLayoutVars>
      </dgm:prSet>
      <dgm:spPr/>
    </dgm:pt>
  </dgm:ptLst>
  <dgm:cxnLst>
    <dgm:cxn modelId="{AF924107-D92E-462C-840E-E9865180EEE7}" type="presOf" srcId="{7427D106-215C-4152-A361-24D3A4B32E7D}" destId="{867DD39E-2FEB-4638-9679-D427E3B4138D}" srcOrd="0" destOrd="0" presId="urn:microsoft.com/office/officeart/2018/5/layout/IconCircleLabelList"/>
    <dgm:cxn modelId="{CA581D0C-E0A2-4DE8-88E6-5613F746AC6B}" type="presOf" srcId="{F3191A6F-C7EF-4338-AC38-5328E868B9EC}" destId="{CCAC32E4-194C-4359-9450-D544D1327058}" srcOrd="0" destOrd="0" presId="urn:microsoft.com/office/officeart/2018/5/layout/IconCircleLabelList"/>
    <dgm:cxn modelId="{4D142F13-7655-4611-B8CE-A3502A892983}" srcId="{F3191A6F-C7EF-4338-AC38-5328E868B9EC}" destId="{6012F4A4-8984-411F-9A09-852EEE56EA93}" srcOrd="0" destOrd="0" parTransId="{246E85E7-7AFD-4BA7-A45A-EC0667EA5168}" sibTransId="{22369EC9-8D26-42C9-A2FA-A6132C184DE9}"/>
    <dgm:cxn modelId="{6E1F2824-2729-4510-AD14-E9B296C8BB0E}" srcId="{F3191A6F-C7EF-4338-AC38-5328E868B9EC}" destId="{7427D106-215C-4152-A361-24D3A4B32E7D}" srcOrd="1" destOrd="0" parTransId="{FC13150A-8ED4-4CA5-A7CC-C5BBADC0583B}" sibTransId="{70F79815-AAC1-4B8C-9E55-1FC5C2783D5E}"/>
    <dgm:cxn modelId="{29BBB3B4-F4E3-4B0C-B024-E3840FB70574}" type="presOf" srcId="{6012F4A4-8984-411F-9A09-852EEE56EA93}" destId="{90F3E27C-A2F7-47C3-A796-5BE2FF18B6A7}" srcOrd="0" destOrd="0" presId="urn:microsoft.com/office/officeart/2018/5/layout/IconCircleLabelList"/>
    <dgm:cxn modelId="{13BC82FF-2958-4D68-AC39-EDFE88C5B653}" type="presParOf" srcId="{CCAC32E4-194C-4359-9450-D544D1327058}" destId="{292E7315-0F1C-4140-86CC-8AB2B14D324B}" srcOrd="0" destOrd="0" presId="urn:microsoft.com/office/officeart/2018/5/layout/IconCircleLabelList"/>
    <dgm:cxn modelId="{CBD2D515-8B09-4D1B-AB97-83B68ED85D5B}" type="presParOf" srcId="{292E7315-0F1C-4140-86CC-8AB2B14D324B}" destId="{340BC99F-D563-48E4-91AE-1B294CC120A6}" srcOrd="0" destOrd="0" presId="urn:microsoft.com/office/officeart/2018/5/layout/IconCircleLabelList"/>
    <dgm:cxn modelId="{C9136616-D877-49F6-A921-FBF3C0E1DC94}" type="presParOf" srcId="{292E7315-0F1C-4140-86CC-8AB2B14D324B}" destId="{4E171B64-BC73-4DA1-97C2-35D4C436EBA6}" srcOrd="1" destOrd="0" presId="urn:microsoft.com/office/officeart/2018/5/layout/IconCircleLabelList"/>
    <dgm:cxn modelId="{8314135D-2708-4688-A65F-8BB150DC0004}" type="presParOf" srcId="{292E7315-0F1C-4140-86CC-8AB2B14D324B}" destId="{F8856172-E0F1-4484-94A6-9777874AA377}" srcOrd="2" destOrd="0" presId="urn:microsoft.com/office/officeart/2018/5/layout/IconCircleLabelList"/>
    <dgm:cxn modelId="{3CB91B26-91EB-49E5-AC49-9B1837C8F6DD}" type="presParOf" srcId="{292E7315-0F1C-4140-86CC-8AB2B14D324B}" destId="{90F3E27C-A2F7-47C3-A796-5BE2FF18B6A7}" srcOrd="3" destOrd="0" presId="urn:microsoft.com/office/officeart/2018/5/layout/IconCircleLabelList"/>
    <dgm:cxn modelId="{43C5C2A1-35A7-4244-85B2-AE06F1558F82}" type="presParOf" srcId="{CCAC32E4-194C-4359-9450-D544D1327058}" destId="{CBE5634C-D7E2-4CB7-8193-FCAF64463EF6}" srcOrd="1" destOrd="0" presId="urn:microsoft.com/office/officeart/2018/5/layout/IconCircleLabelList"/>
    <dgm:cxn modelId="{26D59B59-3B25-4311-994A-315B61739A74}" type="presParOf" srcId="{CCAC32E4-194C-4359-9450-D544D1327058}" destId="{C3E843FF-8A5F-483C-897F-265A8BEDCBC9}" srcOrd="2" destOrd="0" presId="urn:microsoft.com/office/officeart/2018/5/layout/IconCircleLabelList"/>
    <dgm:cxn modelId="{E866FB1B-4A0C-48C5-9064-0479904533D1}" type="presParOf" srcId="{C3E843FF-8A5F-483C-897F-265A8BEDCBC9}" destId="{772B3266-CC02-45A1-B1D5-664E14FB59F2}" srcOrd="0" destOrd="0" presId="urn:microsoft.com/office/officeart/2018/5/layout/IconCircleLabelList"/>
    <dgm:cxn modelId="{8BCA31CB-0A77-4D8B-9848-0F160BC169EB}" type="presParOf" srcId="{C3E843FF-8A5F-483C-897F-265A8BEDCBC9}" destId="{8B57D3BF-535E-430E-85A3-711FF349A7A5}" srcOrd="1" destOrd="0" presId="urn:microsoft.com/office/officeart/2018/5/layout/IconCircleLabelList"/>
    <dgm:cxn modelId="{2AE02787-6262-43D0-AB62-4732FF832C25}" type="presParOf" srcId="{C3E843FF-8A5F-483C-897F-265A8BEDCBC9}" destId="{CABC26CB-CBDF-4A96-91B8-5245542C0AF3}" srcOrd="2" destOrd="0" presId="urn:microsoft.com/office/officeart/2018/5/layout/IconCircleLabelList"/>
    <dgm:cxn modelId="{9779372E-8E3F-4B50-93A9-831DBD3F0BC7}" type="presParOf" srcId="{C3E843FF-8A5F-483C-897F-265A8BEDCBC9}" destId="{867DD39E-2FEB-4638-9679-D427E3B4138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7FECBB-ECB0-48E1-AEB7-0C982B84F980}"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CD39C83-E1BB-4316-BD7F-95144BD890DD}">
      <dgm:prSet/>
      <dgm:spPr/>
      <dgm:t>
        <a:bodyPr/>
        <a:lstStyle/>
        <a:p>
          <a:pPr>
            <a:defRPr cap="all"/>
          </a:pPr>
          <a:r>
            <a:rPr lang="en-US"/>
            <a:t>Seeking Consensus</a:t>
          </a:r>
        </a:p>
      </dgm:t>
    </dgm:pt>
    <dgm:pt modelId="{765E9FCB-5956-431D-B2CA-55F17B9D1102}" type="parTrans" cxnId="{4F6CBA2B-2D79-421F-8158-E0059C40EDC6}">
      <dgm:prSet/>
      <dgm:spPr/>
      <dgm:t>
        <a:bodyPr/>
        <a:lstStyle/>
        <a:p>
          <a:endParaRPr lang="en-US"/>
        </a:p>
      </dgm:t>
    </dgm:pt>
    <dgm:pt modelId="{EEA7AAF4-C7B1-4CE6-9B9F-A334565E9114}" type="sibTrans" cxnId="{4F6CBA2B-2D79-421F-8158-E0059C40EDC6}">
      <dgm:prSet/>
      <dgm:spPr/>
      <dgm:t>
        <a:bodyPr/>
        <a:lstStyle/>
        <a:p>
          <a:endParaRPr lang="en-US"/>
        </a:p>
      </dgm:t>
    </dgm:pt>
    <dgm:pt modelId="{B8E1A701-F0B1-4BE9-B8C5-30AF4D797F8C}">
      <dgm:prSet/>
      <dgm:spPr/>
      <dgm:t>
        <a:bodyPr/>
        <a:lstStyle/>
        <a:p>
          <a:pPr>
            <a:defRPr cap="all"/>
          </a:pPr>
          <a:r>
            <a:rPr lang="en-US"/>
            <a:t>Calling for a Vote (if necessary)</a:t>
          </a:r>
        </a:p>
      </dgm:t>
    </dgm:pt>
    <dgm:pt modelId="{44B6FDE4-30A4-4BE7-AB1B-21716F1EFFC6}" type="parTrans" cxnId="{DD4F1093-6715-4CD1-96A7-C02ECEB642A0}">
      <dgm:prSet/>
      <dgm:spPr/>
      <dgm:t>
        <a:bodyPr/>
        <a:lstStyle/>
        <a:p>
          <a:endParaRPr lang="en-US"/>
        </a:p>
      </dgm:t>
    </dgm:pt>
    <dgm:pt modelId="{62102EA0-4A3B-4B01-907C-3854D3DC0091}" type="sibTrans" cxnId="{DD4F1093-6715-4CD1-96A7-C02ECEB642A0}">
      <dgm:prSet/>
      <dgm:spPr/>
      <dgm:t>
        <a:bodyPr/>
        <a:lstStyle/>
        <a:p>
          <a:endParaRPr lang="en-US"/>
        </a:p>
      </dgm:t>
    </dgm:pt>
    <dgm:pt modelId="{CB082673-EEFD-4542-8E46-70BC493FE08D}" type="pres">
      <dgm:prSet presAssocID="{DB7FECBB-ECB0-48E1-AEB7-0C982B84F980}" presName="root" presStyleCnt="0">
        <dgm:presLayoutVars>
          <dgm:dir/>
          <dgm:resizeHandles val="exact"/>
        </dgm:presLayoutVars>
      </dgm:prSet>
      <dgm:spPr/>
    </dgm:pt>
    <dgm:pt modelId="{EA39CBBB-113A-4581-AEEB-323E2C6B2EAD}" type="pres">
      <dgm:prSet presAssocID="{ACD39C83-E1BB-4316-BD7F-95144BD890DD}" presName="compNode" presStyleCnt="0"/>
      <dgm:spPr/>
    </dgm:pt>
    <dgm:pt modelId="{423A1393-71C8-413D-B926-7924EB9A96CF}" type="pres">
      <dgm:prSet presAssocID="{ACD39C83-E1BB-4316-BD7F-95144BD890DD}" presName="iconBgRect" presStyleLbl="bgShp" presStyleIdx="0" presStyleCnt="2"/>
      <dgm:spPr/>
    </dgm:pt>
    <dgm:pt modelId="{D4BD81D8-852B-4CD5-9871-F5073E5F2F97}" type="pres">
      <dgm:prSet presAssocID="{ACD39C83-E1BB-4316-BD7F-95144BD890D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8059BD4F-0424-4E80-9A4E-AF8DEFC47DA4}" type="pres">
      <dgm:prSet presAssocID="{ACD39C83-E1BB-4316-BD7F-95144BD890DD}" presName="spaceRect" presStyleCnt="0"/>
      <dgm:spPr/>
    </dgm:pt>
    <dgm:pt modelId="{20EE779B-ADC7-435E-BC37-4E2D5C6BE264}" type="pres">
      <dgm:prSet presAssocID="{ACD39C83-E1BB-4316-BD7F-95144BD890DD}" presName="textRect" presStyleLbl="revTx" presStyleIdx="0" presStyleCnt="2">
        <dgm:presLayoutVars>
          <dgm:chMax val="1"/>
          <dgm:chPref val="1"/>
        </dgm:presLayoutVars>
      </dgm:prSet>
      <dgm:spPr/>
    </dgm:pt>
    <dgm:pt modelId="{16A4E90E-6371-4748-91E3-4F05B004C297}" type="pres">
      <dgm:prSet presAssocID="{EEA7AAF4-C7B1-4CE6-9B9F-A334565E9114}" presName="sibTrans" presStyleCnt="0"/>
      <dgm:spPr/>
    </dgm:pt>
    <dgm:pt modelId="{AECC758D-185F-40B1-BB52-5CC9FADB6AF1}" type="pres">
      <dgm:prSet presAssocID="{B8E1A701-F0B1-4BE9-B8C5-30AF4D797F8C}" presName="compNode" presStyleCnt="0"/>
      <dgm:spPr/>
    </dgm:pt>
    <dgm:pt modelId="{629F809D-C555-4864-A4E4-B4E86E850041}" type="pres">
      <dgm:prSet presAssocID="{B8E1A701-F0B1-4BE9-B8C5-30AF4D797F8C}" presName="iconBgRect" presStyleLbl="bgShp" presStyleIdx="1" presStyleCnt="2"/>
      <dgm:spPr/>
    </dgm:pt>
    <dgm:pt modelId="{A9DD0113-169E-4342-BA8C-F54DDEB64EA2}" type="pres">
      <dgm:prSet presAssocID="{B8E1A701-F0B1-4BE9-B8C5-30AF4D797F8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AAC622FC-FC5C-4A1C-AAD1-5EB3A666B18B}" type="pres">
      <dgm:prSet presAssocID="{B8E1A701-F0B1-4BE9-B8C5-30AF4D797F8C}" presName="spaceRect" presStyleCnt="0"/>
      <dgm:spPr/>
    </dgm:pt>
    <dgm:pt modelId="{B99A84C1-6418-41DF-B57A-8155F956BA19}" type="pres">
      <dgm:prSet presAssocID="{B8E1A701-F0B1-4BE9-B8C5-30AF4D797F8C}" presName="textRect" presStyleLbl="revTx" presStyleIdx="1" presStyleCnt="2">
        <dgm:presLayoutVars>
          <dgm:chMax val="1"/>
          <dgm:chPref val="1"/>
        </dgm:presLayoutVars>
      </dgm:prSet>
      <dgm:spPr/>
    </dgm:pt>
  </dgm:ptLst>
  <dgm:cxnLst>
    <dgm:cxn modelId="{C5947620-2F7B-4CF8-A543-3C34E85BDDB0}" type="presOf" srcId="{DB7FECBB-ECB0-48E1-AEB7-0C982B84F980}" destId="{CB082673-EEFD-4542-8E46-70BC493FE08D}" srcOrd="0" destOrd="0" presId="urn:microsoft.com/office/officeart/2018/5/layout/IconCircleLabelList"/>
    <dgm:cxn modelId="{4F6CBA2B-2D79-421F-8158-E0059C40EDC6}" srcId="{DB7FECBB-ECB0-48E1-AEB7-0C982B84F980}" destId="{ACD39C83-E1BB-4316-BD7F-95144BD890DD}" srcOrd="0" destOrd="0" parTransId="{765E9FCB-5956-431D-B2CA-55F17B9D1102}" sibTransId="{EEA7AAF4-C7B1-4CE6-9B9F-A334565E9114}"/>
    <dgm:cxn modelId="{4F321A88-FE41-4362-8A94-F5C8E31C90FD}" type="presOf" srcId="{ACD39C83-E1BB-4316-BD7F-95144BD890DD}" destId="{20EE779B-ADC7-435E-BC37-4E2D5C6BE264}" srcOrd="0" destOrd="0" presId="urn:microsoft.com/office/officeart/2018/5/layout/IconCircleLabelList"/>
    <dgm:cxn modelId="{DD4F1093-6715-4CD1-96A7-C02ECEB642A0}" srcId="{DB7FECBB-ECB0-48E1-AEB7-0C982B84F980}" destId="{B8E1A701-F0B1-4BE9-B8C5-30AF4D797F8C}" srcOrd="1" destOrd="0" parTransId="{44B6FDE4-30A4-4BE7-AB1B-21716F1EFFC6}" sibTransId="{62102EA0-4A3B-4B01-907C-3854D3DC0091}"/>
    <dgm:cxn modelId="{BAEFEECC-24BD-448F-BCED-EE97D3C676E0}" type="presOf" srcId="{B8E1A701-F0B1-4BE9-B8C5-30AF4D797F8C}" destId="{B99A84C1-6418-41DF-B57A-8155F956BA19}" srcOrd="0" destOrd="0" presId="urn:microsoft.com/office/officeart/2018/5/layout/IconCircleLabelList"/>
    <dgm:cxn modelId="{FD1FB151-C55A-490D-8391-D224D2507723}" type="presParOf" srcId="{CB082673-EEFD-4542-8E46-70BC493FE08D}" destId="{EA39CBBB-113A-4581-AEEB-323E2C6B2EAD}" srcOrd="0" destOrd="0" presId="urn:microsoft.com/office/officeart/2018/5/layout/IconCircleLabelList"/>
    <dgm:cxn modelId="{6ADF39B1-C7B9-49E7-836A-F94DAF87787A}" type="presParOf" srcId="{EA39CBBB-113A-4581-AEEB-323E2C6B2EAD}" destId="{423A1393-71C8-413D-B926-7924EB9A96CF}" srcOrd="0" destOrd="0" presId="urn:microsoft.com/office/officeart/2018/5/layout/IconCircleLabelList"/>
    <dgm:cxn modelId="{1D0CCEC8-94F7-4015-A63E-507445526B8B}" type="presParOf" srcId="{EA39CBBB-113A-4581-AEEB-323E2C6B2EAD}" destId="{D4BD81D8-852B-4CD5-9871-F5073E5F2F97}" srcOrd="1" destOrd="0" presId="urn:microsoft.com/office/officeart/2018/5/layout/IconCircleLabelList"/>
    <dgm:cxn modelId="{2C29423B-BDE8-4A1F-824E-09C8C261752F}" type="presParOf" srcId="{EA39CBBB-113A-4581-AEEB-323E2C6B2EAD}" destId="{8059BD4F-0424-4E80-9A4E-AF8DEFC47DA4}" srcOrd="2" destOrd="0" presId="urn:microsoft.com/office/officeart/2018/5/layout/IconCircleLabelList"/>
    <dgm:cxn modelId="{7774D3DA-F662-4EBC-9B17-52BFE14369EA}" type="presParOf" srcId="{EA39CBBB-113A-4581-AEEB-323E2C6B2EAD}" destId="{20EE779B-ADC7-435E-BC37-4E2D5C6BE264}" srcOrd="3" destOrd="0" presId="urn:microsoft.com/office/officeart/2018/5/layout/IconCircleLabelList"/>
    <dgm:cxn modelId="{94A78D68-0F94-45FE-B4A2-4F9B062755AC}" type="presParOf" srcId="{CB082673-EEFD-4542-8E46-70BC493FE08D}" destId="{16A4E90E-6371-4748-91E3-4F05B004C297}" srcOrd="1" destOrd="0" presId="urn:microsoft.com/office/officeart/2018/5/layout/IconCircleLabelList"/>
    <dgm:cxn modelId="{92ACA5F6-6C1A-477C-8E71-A146485D965E}" type="presParOf" srcId="{CB082673-EEFD-4542-8E46-70BC493FE08D}" destId="{AECC758D-185F-40B1-BB52-5CC9FADB6AF1}" srcOrd="2" destOrd="0" presId="urn:microsoft.com/office/officeart/2018/5/layout/IconCircleLabelList"/>
    <dgm:cxn modelId="{57338B87-371A-49DC-9DAD-9C7A0A0E364A}" type="presParOf" srcId="{AECC758D-185F-40B1-BB52-5CC9FADB6AF1}" destId="{629F809D-C555-4864-A4E4-B4E86E850041}" srcOrd="0" destOrd="0" presId="urn:microsoft.com/office/officeart/2018/5/layout/IconCircleLabelList"/>
    <dgm:cxn modelId="{D8A8BF15-88D6-4A7D-953A-BDE91451E0CA}" type="presParOf" srcId="{AECC758D-185F-40B1-BB52-5CC9FADB6AF1}" destId="{A9DD0113-169E-4342-BA8C-F54DDEB64EA2}" srcOrd="1" destOrd="0" presId="urn:microsoft.com/office/officeart/2018/5/layout/IconCircleLabelList"/>
    <dgm:cxn modelId="{6B8ABF62-04A8-4455-BDC6-1AABA4E75F84}" type="presParOf" srcId="{AECC758D-185F-40B1-BB52-5CC9FADB6AF1}" destId="{AAC622FC-FC5C-4A1C-AAD1-5EB3A666B18B}" srcOrd="2" destOrd="0" presId="urn:microsoft.com/office/officeart/2018/5/layout/IconCircleLabelList"/>
    <dgm:cxn modelId="{4D987321-4272-4A9A-9FC8-12F87AE1EFA7}" type="presParOf" srcId="{AECC758D-185F-40B1-BB52-5CC9FADB6AF1}" destId="{B99A84C1-6418-41DF-B57A-8155F956BA1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172DD-1AC0-4D1C-AD2B-26E12F4993D0}">
      <dsp:nvSpPr>
        <dsp:cNvPr id="0" name=""/>
        <dsp:cNvSpPr/>
      </dsp:nvSpPr>
      <dsp:spPr>
        <a:xfrm>
          <a:off x="1560743" y="1429873"/>
          <a:ext cx="1605185" cy="16051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BF503A-1DD5-425E-9D75-A6A59497E0C1}">
      <dsp:nvSpPr>
        <dsp:cNvPr id="0" name=""/>
        <dsp:cNvSpPr/>
      </dsp:nvSpPr>
      <dsp:spPr>
        <a:xfrm>
          <a:off x="579796" y="3445534"/>
          <a:ext cx="35670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Moment of Silence</a:t>
          </a:r>
        </a:p>
      </dsp:txBody>
      <dsp:txXfrm>
        <a:off x="579796" y="3445534"/>
        <a:ext cx="3567079" cy="720000"/>
      </dsp:txXfrm>
    </dsp:sp>
    <dsp:sp modelId="{DE8A06A8-584D-4D83-A89A-96B072CBCF83}">
      <dsp:nvSpPr>
        <dsp:cNvPr id="0" name=""/>
        <dsp:cNvSpPr/>
      </dsp:nvSpPr>
      <dsp:spPr>
        <a:xfrm>
          <a:off x="5752062" y="1429873"/>
          <a:ext cx="1605185" cy="16051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488588-5D8B-4A68-B4FC-E2A973F01D07}">
      <dsp:nvSpPr>
        <dsp:cNvPr id="0" name=""/>
        <dsp:cNvSpPr/>
      </dsp:nvSpPr>
      <dsp:spPr>
        <a:xfrm>
          <a:off x="4771115" y="3445534"/>
          <a:ext cx="35670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Recognition &amp; Thanks</a:t>
          </a:r>
        </a:p>
      </dsp:txBody>
      <dsp:txXfrm>
        <a:off x="4771115" y="3445534"/>
        <a:ext cx="3567079" cy="720000"/>
      </dsp:txXfrm>
    </dsp:sp>
    <dsp:sp modelId="{2C954B73-F19E-48DF-A891-6352D3EF1AE8}">
      <dsp:nvSpPr>
        <dsp:cNvPr id="0" name=""/>
        <dsp:cNvSpPr/>
      </dsp:nvSpPr>
      <dsp:spPr>
        <a:xfrm>
          <a:off x="9943381" y="1429873"/>
          <a:ext cx="1605185" cy="16051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CDB05F-1F22-48C6-B257-360BE3D3C2BE}">
      <dsp:nvSpPr>
        <dsp:cNvPr id="0" name=""/>
        <dsp:cNvSpPr/>
      </dsp:nvSpPr>
      <dsp:spPr>
        <a:xfrm>
          <a:off x="8962434" y="3445534"/>
          <a:ext cx="35670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Housekeeping –Attendance to Confirm Quorum</a:t>
          </a:r>
        </a:p>
      </dsp:txBody>
      <dsp:txXfrm>
        <a:off x="8962434" y="3445534"/>
        <a:ext cx="356707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9C92F-3613-4AF4-8CFA-558B93E0AE52}">
      <dsp:nvSpPr>
        <dsp:cNvPr id="0" name=""/>
        <dsp:cNvSpPr/>
      </dsp:nvSpPr>
      <dsp:spPr>
        <a:xfrm>
          <a:off x="641093" y="666106"/>
          <a:ext cx="1744751" cy="17447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314E79-7E97-4377-A846-D4DA5406BD91}">
      <dsp:nvSpPr>
        <dsp:cNvPr id="0" name=""/>
        <dsp:cNvSpPr/>
      </dsp:nvSpPr>
      <dsp:spPr>
        <a:xfrm>
          <a:off x="1012925" y="1037939"/>
          <a:ext cx="1001086" cy="10010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248967-5997-4A42-BEC7-803C904A7B85}">
      <dsp:nvSpPr>
        <dsp:cNvPr id="0" name=""/>
        <dsp:cNvSpPr/>
      </dsp:nvSpPr>
      <dsp:spPr>
        <a:xfrm>
          <a:off x="83344" y="2954305"/>
          <a:ext cx="28602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Purpose</a:t>
          </a:r>
        </a:p>
      </dsp:txBody>
      <dsp:txXfrm>
        <a:off x="83344" y="2954305"/>
        <a:ext cx="2860248" cy="720000"/>
      </dsp:txXfrm>
    </dsp:sp>
    <dsp:sp modelId="{6F7BF520-5C79-4068-BECC-81CB60E5CF28}">
      <dsp:nvSpPr>
        <dsp:cNvPr id="0" name=""/>
        <dsp:cNvSpPr/>
      </dsp:nvSpPr>
      <dsp:spPr>
        <a:xfrm>
          <a:off x="4001884" y="666106"/>
          <a:ext cx="1744751" cy="17447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5BBFD0-D88C-4BD2-80EE-C4314B732EAF}">
      <dsp:nvSpPr>
        <dsp:cNvPr id="0" name=""/>
        <dsp:cNvSpPr/>
      </dsp:nvSpPr>
      <dsp:spPr>
        <a:xfrm>
          <a:off x="4373716" y="1037939"/>
          <a:ext cx="1001086" cy="10010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3C4715-068B-46FD-BFEE-6628AE32D0DF}">
      <dsp:nvSpPr>
        <dsp:cNvPr id="0" name=""/>
        <dsp:cNvSpPr/>
      </dsp:nvSpPr>
      <dsp:spPr>
        <a:xfrm>
          <a:off x="3444136" y="2954305"/>
          <a:ext cx="28602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Timing</a:t>
          </a:r>
        </a:p>
      </dsp:txBody>
      <dsp:txXfrm>
        <a:off x="3444136" y="2954305"/>
        <a:ext cx="2860248" cy="720000"/>
      </dsp:txXfrm>
    </dsp:sp>
    <dsp:sp modelId="{35861CED-32F5-48D6-A92C-312C994F92DC}">
      <dsp:nvSpPr>
        <dsp:cNvPr id="0" name=""/>
        <dsp:cNvSpPr/>
      </dsp:nvSpPr>
      <dsp:spPr>
        <a:xfrm>
          <a:off x="7362676" y="666106"/>
          <a:ext cx="1744751" cy="17447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04B72-D7E4-4847-A16A-848E721C861E}">
      <dsp:nvSpPr>
        <dsp:cNvPr id="0" name=""/>
        <dsp:cNvSpPr/>
      </dsp:nvSpPr>
      <dsp:spPr>
        <a:xfrm>
          <a:off x="7734508" y="1037939"/>
          <a:ext cx="1001086" cy="10010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CD4832-B52A-4554-9AC4-F78FF621B1C6}">
      <dsp:nvSpPr>
        <dsp:cNvPr id="0" name=""/>
        <dsp:cNvSpPr/>
      </dsp:nvSpPr>
      <dsp:spPr>
        <a:xfrm>
          <a:off x="6804927" y="2954305"/>
          <a:ext cx="28602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Alert Status</a:t>
          </a:r>
        </a:p>
      </dsp:txBody>
      <dsp:txXfrm>
        <a:off x="6804927" y="2954305"/>
        <a:ext cx="2860248" cy="720000"/>
      </dsp:txXfrm>
    </dsp:sp>
    <dsp:sp modelId="{D8468CB7-480A-45A5-90D0-C49873E256BB}">
      <dsp:nvSpPr>
        <dsp:cNvPr id="0" name=""/>
        <dsp:cNvSpPr/>
      </dsp:nvSpPr>
      <dsp:spPr>
        <a:xfrm>
          <a:off x="10748609" y="707178"/>
          <a:ext cx="1744751" cy="17447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CA76F-4CA4-4448-BCBD-D1D5BABC371E}">
      <dsp:nvSpPr>
        <dsp:cNvPr id="0" name=""/>
        <dsp:cNvSpPr/>
      </dsp:nvSpPr>
      <dsp:spPr>
        <a:xfrm>
          <a:off x="11105570" y="1035536"/>
          <a:ext cx="1001086" cy="1001086"/>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6CB8D6-68DD-4BE6-B677-AFBCF28AC846}">
      <dsp:nvSpPr>
        <dsp:cNvPr id="0" name=""/>
        <dsp:cNvSpPr/>
      </dsp:nvSpPr>
      <dsp:spPr>
        <a:xfrm>
          <a:off x="10165719" y="2954305"/>
          <a:ext cx="28602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Alert Process</a:t>
          </a:r>
        </a:p>
      </dsp:txBody>
      <dsp:txXfrm>
        <a:off x="10165719" y="2954305"/>
        <a:ext cx="2860248"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BC99F-D563-48E4-91AE-1B294CC120A6}">
      <dsp:nvSpPr>
        <dsp:cNvPr id="0" name=""/>
        <dsp:cNvSpPr/>
      </dsp:nvSpPr>
      <dsp:spPr>
        <a:xfrm>
          <a:off x="4044499" y="18484"/>
          <a:ext cx="1715625" cy="17156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171B64-BC73-4DA1-97C2-35D4C436EBA6}">
      <dsp:nvSpPr>
        <dsp:cNvPr id="0" name=""/>
        <dsp:cNvSpPr/>
      </dsp:nvSpPr>
      <dsp:spPr>
        <a:xfrm>
          <a:off x="4410124" y="384109"/>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F3E27C-A2F7-47C3-A796-5BE2FF18B6A7}">
      <dsp:nvSpPr>
        <dsp:cNvPr id="0" name=""/>
        <dsp:cNvSpPr/>
      </dsp:nvSpPr>
      <dsp:spPr>
        <a:xfrm>
          <a:off x="3496062" y="2268484"/>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Timeline</a:t>
          </a:r>
        </a:p>
      </dsp:txBody>
      <dsp:txXfrm>
        <a:off x="3496062" y="2268484"/>
        <a:ext cx="2812500" cy="720000"/>
      </dsp:txXfrm>
    </dsp:sp>
    <dsp:sp modelId="{772B3266-CC02-45A1-B1D5-664E14FB59F2}">
      <dsp:nvSpPr>
        <dsp:cNvPr id="0" name=""/>
        <dsp:cNvSpPr/>
      </dsp:nvSpPr>
      <dsp:spPr>
        <a:xfrm>
          <a:off x="7349187" y="18484"/>
          <a:ext cx="1715625" cy="17156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7D3BF-535E-430E-85A3-711FF349A7A5}">
      <dsp:nvSpPr>
        <dsp:cNvPr id="0" name=""/>
        <dsp:cNvSpPr/>
      </dsp:nvSpPr>
      <dsp:spPr>
        <a:xfrm>
          <a:off x="7714812" y="384109"/>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7DD39E-2FEB-4638-9679-D427E3B4138D}">
      <dsp:nvSpPr>
        <dsp:cNvPr id="0" name=""/>
        <dsp:cNvSpPr/>
      </dsp:nvSpPr>
      <dsp:spPr>
        <a:xfrm>
          <a:off x="6800749" y="2268484"/>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Changes</a:t>
          </a:r>
        </a:p>
      </dsp:txBody>
      <dsp:txXfrm>
        <a:off x="6800749" y="2268484"/>
        <a:ext cx="28125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A1393-71C8-413D-B926-7924EB9A96CF}">
      <dsp:nvSpPr>
        <dsp:cNvPr id="0" name=""/>
        <dsp:cNvSpPr/>
      </dsp:nvSpPr>
      <dsp:spPr>
        <a:xfrm>
          <a:off x="3341655" y="997703"/>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D81D8-852B-4CD5-9871-F5073E5F2F97}">
      <dsp:nvSpPr>
        <dsp:cNvPr id="0" name=""/>
        <dsp:cNvSpPr/>
      </dsp:nvSpPr>
      <dsp:spPr>
        <a:xfrm>
          <a:off x="3809655" y="1465704"/>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EE779B-ADC7-435E-BC37-4E2D5C6BE264}">
      <dsp:nvSpPr>
        <dsp:cNvPr id="0" name=""/>
        <dsp:cNvSpPr/>
      </dsp:nvSpPr>
      <dsp:spPr>
        <a:xfrm>
          <a:off x="2639655" y="387770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Seeking Consensus</a:t>
          </a:r>
        </a:p>
      </dsp:txBody>
      <dsp:txXfrm>
        <a:off x="2639655" y="3877704"/>
        <a:ext cx="3600000" cy="720000"/>
      </dsp:txXfrm>
    </dsp:sp>
    <dsp:sp modelId="{629F809D-C555-4864-A4E4-B4E86E850041}">
      <dsp:nvSpPr>
        <dsp:cNvPr id="0" name=""/>
        <dsp:cNvSpPr/>
      </dsp:nvSpPr>
      <dsp:spPr>
        <a:xfrm>
          <a:off x="7571656" y="997703"/>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DD0113-169E-4342-BA8C-F54DDEB64EA2}">
      <dsp:nvSpPr>
        <dsp:cNvPr id="0" name=""/>
        <dsp:cNvSpPr/>
      </dsp:nvSpPr>
      <dsp:spPr>
        <a:xfrm>
          <a:off x="8039656" y="1465704"/>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9A84C1-6418-41DF-B57A-8155F956BA19}">
      <dsp:nvSpPr>
        <dsp:cNvPr id="0" name=""/>
        <dsp:cNvSpPr/>
      </dsp:nvSpPr>
      <dsp:spPr>
        <a:xfrm>
          <a:off x="6869656" y="387770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Calling for a Vote (if necessary)</a:t>
          </a:r>
        </a:p>
      </dsp:txBody>
      <dsp:txXfrm>
        <a:off x="6869656" y="3877704"/>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701" cy="463408"/>
          </a:xfrm>
          <a:prstGeom prst="rect">
            <a:avLst/>
          </a:prstGeom>
        </p:spPr>
        <p:txBody>
          <a:bodyPr vert="horz" lIns="92467" tIns="46233" rIns="92467" bIns="46233" rtlCol="0"/>
          <a:lstStyle>
            <a:lvl1pPr algn="l">
              <a:defRPr sz="1200"/>
            </a:lvl1pPr>
          </a:lstStyle>
          <a:p>
            <a:endParaRPr lang="en-US"/>
          </a:p>
        </p:txBody>
      </p:sp>
      <p:sp>
        <p:nvSpPr>
          <p:cNvPr id="3" name="Date Placeholder 2"/>
          <p:cNvSpPr>
            <a:spLocks noGrp="1"/>
          </p:cNvSpPr>
          <p:nvPr>
            <p:ph type="dt" sz="quarter" idx="1"/>
          </p:nvPr>
        </p:nvSpPr>
        <p:spPr>
          <a:xfrm>
            <a:off x="3936768" y="1"/>
            <a:ext cx="3011701" cy="463408"/>
          </a:xfrm>
          <a:prstGeom prst="rect">
            <a:avLst/>
          </a:prstGeom>
        </p:spPr>
        <p:txBody>
          <a:bodyPr vert="horz" lIns="92467" tIns="46233" rIns="92467" bIns="46233" rtlCol="0"/>
          <a:lstStyle>
            <a:lvl1pPr algn="r">
              <a:defRPr sz="1200"/>
            </a:lvl1pPr>
          </a:lstStyle>
          <a:p>
            <a:fld id="{EBF4C55D-BCAC-483A-976D-C9A82741DFF8}" type="datetimeFigureOut">
              <a:rPr lang="en-US" smtClean="0"/>
              <a:t>10/20/2023</a:t>
            </a:fld>
            <a:endParaRPr lang="en-US"/>
          </a:p>
        </p:txBody>
      </p:sp>
      <p:sp>
        <p:nvSpPr>
          <p:cNvPr id="4" name="Footer Placeholder 3"/>
          <p:cNvSpPr>
            <a:spLocks noGrp="1"/>
          </p:cNvSpPr>
          <p:nvPr>
            <p:ph type="ftr" sz="quarter" idx="2"/>
          </p:nvPr>
        </p:nvSpPr>
        <p:spPr>
          <a:xfrm>
            <a:off x="0" y="8772671"/>
            <a:ext cx="3011701" cy="463407"/>
          </a:xfrm>
          <a:prstGeom prst="rect">
            <a:avLst/>
          </a:prstGeom>
        </p:spPr>
        <p:txBody>
          <a:bodyPr vert="horz" lIns="92467" tIns="46233" rIns="92467" bIns="46233"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71"/>
            <a:ext cx="3011701" cy="463407"/>
          </a:xfrm>
          <a:prstGeom prst="rect">
            <a:avLst/>
          </a:prstGeom>
        </p:spPr>
        <p:txBody>
          <a:bodyPr vert="horz" lIns="92467" tIns="46233" rIns="92467" bIns="46233" rtlCol="0" anchor="b"/>
          <a:lstStyle>
            <a:lvl1pPr algn="r">
              <a:defRPr sz="1200"/>
            </a:lvl1pPr>
          </a:lstStyle>
          <a:p>
            <a:fld id="{BFBE72B7-365F-4FEE-82DB-39BD64C760B8}" type="slidenum">
              <a:rPr lang="en-US" smtClean="0"/>
              <a:t>‹#›</a:t>
            </a:fld>
            <a:endParaRPr lang="en-US"/>
          </a:p>
        </p:txBody>
      </p:sp>
    </p:spTree>
    <p:extLst>
      <p:ext uri="{BB962C8B-B14F-4D97-AF65-F5344CB8AC3E}">
        <p14:creationId xmlns:p14="http://schemas.microsoft.com/office/powerpoint/2010/main" val="1041498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7"/>
            <a:ext cx="3012137" cy="462180"/>
          </a:xfrm>
          <a:prstGeom prst="rect">
            <a:avLst/>
          </a:prstGeom>
        </p:spPr>
        <p:txBody>
          <a:bodyPr vert="horz" lIns="82624" tIns="41314" rIns="82624" bIns="41314" rtlCol="0"/>
          <a:lstStyle>
            <a:lvl1pPr algn="l">
              <a:defRPr sz="1100"/>
            </a:lvl1pPr>
          </a:lstStyle>
          <a:p>
            <a:endParaRPr lang="en-US"/>
          </a:p>
        </p:txBody>
      </p:sp>
      <p:sp>
        <p:nvSpPr>
          <p:cNvPr id="3" name="Date Placeholder 2"/>
          <p:cNvSpPr>
            <a:spLocks noGrp="1"/>
          </p:cNvSpPr>
          <p:nvPr>
            <p:ph type="dt" idx="1"/>
          </p:nvPr>
        </p:nvSpPr>
        <p:spPr>
          <a:xfrm>
            <a:off x="3936844" y="7"/>
            <a:ext cx="3012137" cy="462180"/>
          </a:xfrm>
          <a:prstGeom prst="rect">
            <a:avLst/>
          </a:prstGeom>
        </p:spPr>
        <p:txBody>
          <a:bodyPr vert="horz" lIns="82624" tIns="41314" rIns="82624" bIns="41314" rtlCol="0"/>
          <a:lstStyle>
            <a:lvl1pPr algn="r">
              <a:defRPr sz="1100"/>
            </a:lvl1pPr>
          </a:lstStyle>
          <a:p>
            <a:fld id="{E706C2B2-61D2-4985-A7E2-33672CA18977}" type="datetimeFigureOut">
              <a:rPr lang="en-US" smtClean="0"/>
              <a:t>10/20/2023</a:t>
            </a:fld>
            <a:endParaRPr lang="en-US"/>
          </a:p>
        </p:txBody>
      </p:sp>
      <p:sp>
        <p:nvSpPr>
          <p:cNvPr id="4" name="Slide Image Placeholder 3"/>
          <p:cNvSpPr>
            <a:spLocks noGrp="1" noRot="1" noChangeAspect="1"/>
          </p:cNvSpPr>
          <p:nvPr>
            <p:ph type="sldImg" idx="2"/>
          </p:nvPr>
        </p:nvSpPr>
        <p:spPr>
          <a:xfrm>
            <a:off x="395288" y="690563"/>
            <a:ext cx="6159500" cy="3465512"/>
          </a:xfrm>
          <a:prstGeom prst="rect">
            <a:avLst/>
          </a:prstGeom>
          <a:noFill/>
          <a:ln w="12700">
            <a:solidFill>
              <a:prstClr val="black"/>
            </a:solidFill>
          </a:ln>
        </p:spPr>
        <p:txBody>
          <a:bodyPr vert="horz" lIns="82624" tIns="41314" rIns="82624" bIns="41314" rtlCol="0" anchor="ctr"/>
          <a:lstStyle/>
          <a:p>
            <a:endParaRPr lang="en-US"/>
          </a:p>
        </p:txBody>
      </p:sp>
      <p:sp>
        <p:nvSpPr>
          <p:cNvPr id="5" name="Notes Placeholder 4"/>
          <p:cNvSpPr>
            <a:spLocks noGrp="1"/>
          </p:cNvSpPr>
          <p:nvPr>
            <p:ph type="body" sz="quarter" idx="3"/>
          </p:nvPr>
        </p:nvSpPr>
        <p:spPr>
          <a:xfrm>
            <a:off x="695448" y="4387894"/>
            <a:ext cx="5559183" cy="4155858"/>
          </a:xfrm>
          <a:prstGeom prst="rect">
            <a:avLst/>
          </a:prstGeom>
        </p:spPr>
        <p:txBody>
          <a:bodyPr vert="horz" lIns="82624" tIns="41314" rIns="82624" bIns="413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772015"/>
            <a:ext cx="3012137" cy="462180"/>
          </a:xfrm>
          <a:prstGeom prst="rect">
            <a:avLst/>
          </a:prstGeom>
        </p:spPr>
        <p:txBody>
          <a:bodyPr vert="horz" lIns="82624" tIns="41314" rIns="82624" bIns="41314" rtlCol="0" anchor="b"/>
          <a:lstStyle>
            <a:lvl1pPr algn="l">
              <a:defRPr sz="1100"/>
            </a:lvl1pPr>
          </a:lstStyle>
          <a:p>
            <a:endParaRPr lang="en-US"/>
          </a:p>
        </p:txBody>
      </p:sp>
      <p:sp>
        <p:nvSpPr>
          <p:cNvPr id="7" name="Slide Number Placeholder 6"/>
          <p:cNvSpPr>
            <a:spLocks noGrp="1"/>
          </p:cNvSpPr>
          <p:nvPr>
            <p:ph type="sldNum" sz="quarter" idx="5"/>
          </p:nvPr>
        </p:nvSpPr>
        <p:spPr>
          <a:xfrm>
            <a:off x="3936844" y="8772015"/>
            <a:ext cx="3012137" cy="462180"/>
          </a:xfrm>
          <a:prstGeom prst="rect">
            <a:avLst/>
          </a:prstGeom>
        </p:spPr>
        <p:txBody>
          <a:bodyPr vert="horz" lIns="82624" tIns="41314" rIns="82624" bIns="41314" rtlCol="0" anchor="b"/>
          <a:lstStyle>
            <a:lvl1pPr algn="r">
              <a:defRPr sz="1100"/>
            </a:lvl1pPr>
          </a:lstStyle>
          <a:p>
            <a:fld id="{927B3E3D-A080-443F-B6EC-2727079E1B30}" type="slidenum">
              <a:rPr lang="en-US" smtClean="0"/>
              <a:t>‹#›</a:t>
            </a:fld>
            <a:endParaRPr lang="en-US"/>
          </a:p>
        </p:txBody>
      </p:sp>
    </p:spTree>
    <p:extLst>
      <p:ext uri="{BB962C8B-B14F-4D97-AF65-F5344CB8AC3E}">
        <p14:creationId xmlns:p14="http://schemas.microsoft.com/office/powerpoint/2010/main" val="3248264128"/>
      </p:ext>
    </p:extLst>
  </p:cSld>
  <p:clrMap bg1="lt1" tx1="dk1" bg2="lt2" tx2="dk2" accent1="accent1" accent2="accent2" accent3="accent3" accent4="accent4" accent5="accent5" accent6="accent6" hlink="hlink" folHlink="folHlink"/>
  <p:notesStyle>
    <a:lvl1pPr marL="0" algn="l" defTabSz="914187" rtl="0" eaLnBrk="1" latinLnBrk="0" hangingPunct="1">
      <a:defRPr sz="1200" kern="1200">
        <a:solidFill>
          <a:schemeClr val="tx1"/>
        </a:solidFill>
        <a:latin typeface="+mn-lt"/>
        <a:ea typeface="+mn-ea"/>
        <a:cs typeface="+mn-cs"/>
      </a:defRPr>
    </a:lvl1pPr>
    <a:lvl2pPr marL="457093" algn="l" defTabSz="914187" rtl="0" eaLnBrk="1" latinLnBrk="0" hangingPunct="1">
      <a:defRPr sz="1200" kern="1200">
        <a:solidFill>
          <a:schemeClr val="tx1"/>
        </a:solidFill>
        <a:latin typeface="+mn-lt"/>
        <a:ea typeface="+mn-ea"/>
        <a:cs typeface="+mn-cs"/>
      </a:defRPr>
    </a:lvl2pPr>
    <a:lvl3pPr marL="914187" algn="l" defTabSz="914187" rtl="0" eaLnBrk="1" latinLnBrk="0" hangingPunct="1">
      <a:defRPr sz="1200" kern="1200">
        <a:solidFill>
          <a:schemeClr val="tx1"/>
        </a:solidFill>
        <a:latin typeface="+mn-lt"/>
        <a:ea typeface="+mn-ea"/>
        <a:cs typeface="+mn-cs"/>
      </a:defRPr>
    </a:lvl3pPr>
    <a:lvl4pPr marL="1371279" algn="l" defTabSz="914187" rtl="0" eaLnBrk="1" latinLnBrk="0" hangingPunct="1">
      <a:defRPr sz="1200" kern="1200">
        <a:solidFill>
          <a:schemeClr val="tx1"/>
        </a:solidFill>
        <a:latin typeface="+mn-lt"/>
        <a:ea typeface="+mn-ea"/>
        <a:cs typeface="+mn-cs"/>
      </a:defRPr>
    </a:lvl4pPr>
    <a:lvl5pPr marL="1828372" algn="l" defTabSz="914187" rtl="0" eaLnBrk="1" latinLnBrk="0" hangingPunct="1">
      <a:defRPr sz="1200" kern="1200">
        <a:solidFill>
          <a:schemeClr val="tx1"/>
        </a:solidFill>
        <a:latin typeface="+mn-lt"/>
        <a:ea typeface="+mn-ea"/>
        <a:cs typeface="+mn-cs"/>
      </a:defRPr>
    </a:lvl5pPr>
    <a:lvl6pPr marL="2285465" algn="l" defTabSz="914187" rtl="0" eaLnBrk="1" latinLnBrk="0" hangingPunct="1">
      <a:defRPr sz="1200" kern="1200">
        <a:solidFill>
          <a:schemeClr val="tx1"/>
        </a:solidFill>
        <a:latin typeface="+mn-lt"/>
        <a:ea typeface="+mn-ea"/>
        <a:cs typeface="+mn-cs"/>
      </a:defRPr>
    </a:lvl6pPr>
    <a:lvl7pPr marL="2742560" algn="l" defTabSz="914187" rtl="0" eaLnBrk="1" latinLnBrk="0" hangingPunct="1">
      <a:defRPr sz="1200" kern="1200">
        <a:solidFill>
          <a:schemeClr val="tx1"/>
        </a:solidFill>
        <a:latin typeface="+mn-lt"/>
        <a:ea typeface="+mn-ea"/>
        <a:cs typeface="+mn-cs"/>
      </a:defRPr>
    </a:lvl7pPr>
    <a:lvl8pPr marL="3199651" algn="l" defTabSz="914187" rtl="0" eaLnBrk="1" latinLnBrk="0" hangingPunct="1">
      <a:defRPr sz="1200" kern="1200">
        <a:solidFill>
          <a:schemeClr val="tx1"/>
        </a:solidFill>
        <a:latin typeface="+mn-lt"/>
        <a:ea typeface="+mn-ea"/>
        <a:cs typeface="+mn-cs"/>
      </a:defRPr>
    </a:lvl8pPr>
    <a:lvl9pPr marL="3656744" algn="l" defTabSz="9141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4335463" y="3338513"/>
            <a:ext cx="15998826" cy="89995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sz="1800"/>
          </a:p>
        </p:txBody>
      </p:sp>
      <p:sp>
        <p:nvSpPr>
          <p:cNvPr id="71" name="Google Shape;71;p1: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
        <p:nvSpPr>
          <p:cNvPr id="72" name="Google Shape;72;p1:notes"/>
          <p:cNvSpPr txBox="1">
            <a:spLocks noGrp="1"/>
          </p:cNvSpPr>
          <p:nvPr>
            <p:ph type="hdr" idx="3"/>
          </p:nvPr>
        </p:nvSpPr>
        <p:spPr>
          <a:xfrm>
            <a:off x="4" y="6"/>
            <a:ext cx="2972232" cy="465199"/>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r>
              <a:rPr lang="en-US">
                <a:solidFill>
                  <a:srgbClr val="000000"/>
                </a:solidFill>
              </a:rPr>
              <a:t>DRAFT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30200" y="695325"/>
            <a:ext cx="61976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lang="en-US"/>
          </a:p>
        </p:txBody>
      </p:sp>
      <p:sp>
        <p:nvSpPr>
          <p:cNvPr id="82" name="Google Shape;82;p2: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5921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4335463" y="3338513"/>
            <a:ext cx="15998826" cy="89995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a:p>
        </p:txBody>
      </p:sp>
      <p:sp>
        <p:nvSpPr>
          <p:cNvPr id="162" name="Google Shape;162;p10: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lvl="0" indent="0" algn="r" rtl="0">
              <a:spcBef>
                <a:spcPts val="0"/>
              </a:spcBef>
              <a:spcAft>
                <a:spcPts val="0"/>
              </a:spcAft>
              <a:buNone/>
            </a:pPr>
            <a:fld id="{00000000-1234-1234-1234-123412341234}" type="slidenum">
              <a:rPr lang="en-US">
                <a:solidFill>
                  <a:srgbClr val="000000"/>
                </a:solidFill>
              </a:rPr>
              <a:t>73</a:t>
            </a:fld>
            <a:endParaRPr>
              <a:solidFill>
                <a:srgbClr val="000000"/>
              </a:solidFill>
            </a:endParaRPr>
          </a:p>
        </p:txBody>
      </p:sp>
      <p:sp>
        <p:nvSpPr>
          <p:cNvPr id="163" name="Google Shape;163;p10:notes"/>
          <p:cNvSpPr txBox="1">
            <a:spLocks noGrp="1"/>
          </p:cNvSpPr>
          <p:nvPr>
            <p:ph type="hdr" idx="3"/>
          </p:nvPr>
        </p:nvSpPr>
        <p:spPr>
          <a:xfrm>
            <a:off x="4" y="6"/>
            <a:ext cx="2972232" cy="465199"/>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r>
              <a:rPr lang="en-US">
                <a:solidFill>
                  <a:srgbClr val="000000"/>
                </a:solidFill>
              </a:rPr>
              <a:t>DRAFT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30200" y="695325"/>
            <a:ext cx="61976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lang="en-US"/>
          </a:p>
        </p:txBody>
      </p:sp>
      <p:sp>
        <p:nvSpPr>
          <p:cNvPr id="82" name="Google Shape;82;p2: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3453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30200" y="695325"/>
            <a:ext cx="61976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lang="en-US"/>
          </a:p>
        </p:txBody>
      </p:sp>
      <p:sp>
        <p:nvSpPr>
          <p:cNvPr id="82" name="Google Shape;82;p2: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8091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30200" y="695325"/>
            <a:ext cx="61976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lang="en-US"/>
          </a:p>
        </p:txBody>
      </p:sp>
      <p:sp>
        <p:nvSpPr>
          <p:cNvPr id="82" name="Google Shape;82;p2: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5716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30200" y="695325"/>
            <a:ext cx="61976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lang="en-US"/>
          </a:p>
        </p:txBody>
      </p:sp>
      <p:sp>
        <p:nvSpPr>
          <p:cNvPr id="82" name="Google Shape;82;p2: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0588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B3E3D-A080-443F-B6EC-2727079E1B30}" type="slidenum">
              <a:rPr lang="en-US" smtClean="0"/>
              <a:t>22</a:t>
            </a:fld>
            <a:endParaRPr lang="en-US"/>
          </a:p>
        </p:txBody>
      </p:sp>
    </p:spTree>
    <p:extLst>
      <p:ext uri="{BB962C8B-B14F-4D97-AF65-F5344CB8AC3E}">
        <p14:creationId xmlns:p14="http://schemas.microsoft.com/office/powerpoint/2010/main" val="350038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5F3AE3-9B6F-4CA0-ABC0-3E4CC2184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358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30200" y="695325"/>
            <a:ext cx="61976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lang="en-US"/>
          </a:p>
        </p:txBody>
      </p:sp>
      <p:sp>
        <p:nvSpPr>
          <p:cNvPr id="82" name="Google Shape;82;p2: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2104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30200" y="695325"/>
            <a:ext cx="61976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lang="en-US"/>
          </a:p>
        </p:txBody>
      </p:sp>
      <p:sp>
        <p:nvSpPr>
          <p:cNvPr id="82" name="Google Shape;82;p2: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8159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bwMode="white">
          <a:xfrm>
            <a:off x="0" y="6767170"/>
            <a:ext cx="13817600" cy="10052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0" name="Rectangle 9"/>
          <p:cNvSpPr/>
          <p:nvPr/>
        </p:nvSpPr>
        <p:spPr>
          <a:xfrm>
            <a:off x="-13817" y="6860438"/>
            <a:ext cx="3399129" cy="808330"/>
          </a:xfrm>
          <a:prstGeom prst="rect">
            <a:avLst/>
          </a:prstGeom>
          <a:solidFill>
            <a:srgbClr val="C0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1" name="Rectangle 10"/>
          <p:cNvSpPr/>
          <p:nvPr/>
        </p:nvSpPr>
        <p:spPr>
          <a:xfrm>
            <a:off x="3475126" y="6850075"/>
            <a:ext cx="10252659" cy="808330"/>
          </a:xfrm>
          <a:prstGeom prst="rect">
            <a:avLst/>
          </a:prstGeom>
          <a:solidFill>
            <a:srgbClr val="C0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8" name="Title 7"/>
          <p:cNvSpPr>
            <a:spLocks noGrp="1"/>
          </p:cNvSpPr>
          <p:nvPr>
            <p:ph type="ctrTitle"/>
          </p:nvPr>
        </p:nvSpPr>
        <p:spPr>
          <a:xfrm>
            <a:off x="3564945" y="3886200"/>
            <a:ext cx="9912017" cy="2507488"/>
          </a:xfrm>
        </p:spPr>
        <p:txBody>
          <a:bodyPr anchor="b"/>
          <a:lstStyle>
            <a:lvl1pPr>
              <a:defRPr sz="5495" b="1" cap="all" baseline="0">
                <a:solidFill>
                  <a:srgbClr val="002060"/>
                </a:solidFill>
              </a:defRPr>
            </a:lvl1pPr>
          </a:lstStyle>
          <a:p>
            <a:r>
              <a:rPr kumimoji="0" lang="en-US"/>
              <a:t>Click to edit Master title style</a:t>
            </a:r>
          </a:p>
        </p:txBody>
      </p:sp>
      <p:sp>
        <p:nvSpPr>
          <p:cNvPr id="28" name="Date Placeholder 27"/>
          <p:cNvSpPr>
            <a:spLocks noGrp="1"/>
          </p:cNvSpPr>
          <p:nvPr>
            <p:ph type="dt" sz="half" idx="10"/>
          </p:nvPr>
        </p:nvSpPr>
        <p:spPr>
          <a:xfrm>
            <a:off x="12817411" y="6875983"/>
            <a:ext cx="910336" cy="777240"/>
          </a:xfrm>
          <a:prstGeom prst="rect">
            <a:avLst/>
          </a:prstGeom>
        </p:spPr>
        <p:txBody>
          <a:bodyPr anchor="ctr">
            <a:noAutofit/>
          </a:bodyPr>
          <a:lstStyle>
            <a:lvl1pPr algn="l">
              <a:defRPr sz="3022">
                <a:solidFill>
                  <a:srgbClr val="FFFFFF"/>
                </a:solidFill>
              </a:defRPr>
            </a:lvl1pPr>
          </a:lstStyle>
          <a:p>
            <a:fld id="{BD8932C4-06C2-4B3E-B9B4-4EEBB934B3D2}" type="slidenum">
              <a:rPr lang="en-US" sz="3200" smtClean="0"/>
              <a:pPr/>
              <a:t>‹#›</a:t>
            </a:fld>
            <a:endParaRPr lang="en-US"/>
          </a:p>
        </p:txBody>
      </p:sp>
      <p:sp>
        <p:nvSpPr>
          <p:cNvPr id="17" name="Footer Placeholder 16"/>
          <p:cNvSpPr>
            <a:spLocks noGrp="1"/>
          </p:cNvSpPr>
          <p:nvPr>
            <p:ph type="ftr" sz="quarter" idx="11"/>
          </p:nvPr>
        </p:nvSpPr>
        <p:spPr>
          <a:xfrm>
            <a:off x="3244426" y="85184"/>
            <a:ext cx="8866293" cy="413808"/>
          </a:xfrm>
          <a:prstGeom prst="rect">
            <a:avLst/>
          </a:prstGeom>
        </p:spPr>
        <p:txBody>
          <a:bodyPr/>
          <a:lstStyle>
            <a:lvl1pPr algn="r">
              <a:defRPr>
                <a:solidFill>
                  <a:schemeClr val="tx2"/>
                </a:solidFill>
              </a:defRPr>
            </a:lvl1pPr>
          </a:lstStyle>
          <a:p>
            <a:r>
              <a:rPr lang="en-US">
                <a:solidFill>
                  <a:srgbClr val="EBDDC3"/>
                </a:solidFill>
              </a:rPr>
              <a:t>Sensitive Draft - Not for Distribution</a:t>
            </a:r>
          </a:p>
        </p:txBody>
      </p:sp>
      <p:sp>
        <p:nvSpPr>
          <p:cNvPr id="14" name="Rectangle 13"/>
          <p:cNvSpPr/>
          <p:nvPr userDrawn="1"/>
        </p:nvSpPr>
        <p:spPr>
          <a:xfrm>
            <a:off x="11769345" y="1450848"/>
            <a:ext cx="2048251"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5" name="Rectangle 14"/>
          <p:cNvSpPr/>
          <p:nvPr userDrawn="1"/>
        </p:nvSpPr>
        <p:spPr>
          <a:xfrm>
            <a:off x="-13820" y="1450848"/>
            <a:ext cx="6418683"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20" name="Rectangle 19"/>
          <p:cNvSpPr/>
          <p:nvPr userDrawn="1"/>
        </p:nvSpPr>
        <p:spPr>
          <a:xfrm>
            <a:off x="6648712" y="1450848"/>
            <a:ext cx="4876798"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Tree>
    <p:extLst>
      <p:ext uri="{BB962C8B-B14F-4D97-AF65-F5344CB8AC3E}">
        <p14:creationId xmlns:p14="http://schemas.microsoft.com/office/powerpoint/2010/main" val="30783931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ED12D-DB77-47DE-8E46-A5EAB194A93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0C72B-D3C3-4510-BB0A-B6683A0690A9}" type="slidenum">
              <a:rPr lang="en-US" smtClean="0"/>
              <a:t>‹#›</a:t>
            </a:fld>
            <a:endParaRPr lang="en-US"/>
          </a:p>
        </p:txBody>
      </p:sp>
    </p:spTree>
    <p:extLst>
      <p:ext uri="{BB962C8B-B14F-4D97-AF65-F5344CB8AC3E}">
        <p14:creationId xmlns:p14="http://schemas.microsoft.com/office/powerpoint/2010/main" val="103775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953CC711-18C4-AB0D-1FBA-E4BE1AC3AF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2766717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9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951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8ED12D-DB77-47DE-8E46-A5EAB194A93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0C72B-D3C3-4510-BB0A-B6683A0690A9}" type="slidenum">
              <a:rPr lang="en-US" smtClean="0"/>
              <a:t>‹#›</a:t>
            </a:fld>
            <a:endParaRPr lang="en-US"/>
          </a:p>
        </p:txBody>
      </p:sp>
    </p:spTree>
    <p:extLst>
      <p:ext uri="{BB962C8B-B14F-4D97-AF65-F5344CB8AC3E}">
        <p14:creationId xmlns:p14="http://schemas.microsoft.com/office/powerpoint/2010/main" val="78869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8ED12D-DB77-47DE-8E46-A5EAB194A93C}"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80C72B-D3C3-4510-BB0A-B6683A0690A9}" type="slidenum">
              <a:rPr lang="en-US" smtClean="0"/>
              <a:t>‹#›</a:t>
            </a:fld>
            <a:endParaRPr lang="en-US"/>
          </a:p>
        </p:txBody>
      </p:sp>
    </p:spTree>
    <p:extLst>
      <p:ext uri="{BB962C8B-B14F-4D97-AF65-F5344CB8AC3E}">
        <p14:creationId xmlns:p14="http://schemas.microsoft.com/office/powerpoint/2010/main" val="399695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ED12D-DB77-47DE-8E46-A5EAB194A93C}"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80C72B-D3C3-4510-BB0A-B6683A0690A9}" type="slidenum">
              <a:rPr lang="en-US" smtClean="0"/>
              <a:t>‹#›</a:t>
            </a:fld>
            <a:endParaRPr lang="en-US"/>
          </a:p>
        </p:txBody>
      </p:sp>
    </p:spTree>
    <p:extLst>
      <p:ext uri="{BB962C8B-B14F-4D97-AF65-F5344CB8AC3E}">
        <p14:creationId xmlns:p14="http://schemas.microsoft.com/office/powerpoint/2010/main" val="116564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ED12D-DB77-47DE-8E46-A5EAB194A93C}"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80C72B-D3C3-4510-BB0A-B6683A0690A9}" type="slidenum">
              <a:rPr lang="en-US" smtClean="0"/>
              <a:t>‹#›</a:t>
            </a:fld>
            <a:endParaRPr lang="en-US"/>
          </a:p>
        </p:txBody>
      </p:sp>
    </p:spTree>
    <p:extLst>
      <p:ext uri="{BB962C8B-B14F-4D97-AF65-F5344CB8AC3E}">
        <p14:creationId xmlns:p14="http://schemas.microsoft.com/office/powerpoint/2010/main" val="650128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30066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118ED12D-DB77-47DE-8E46-A5EAB194A93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0C72B-D3C3-4510-BB0A-B6683A0690A9}" type="slidenum">
              <a:rPr lang="en-US" smtClean="0"/>
              <a:t>‹#›</a:t>
            </a:fld>
            <a:endParaRPr lang="en-US"/>
          </a:p>
        </p:txBody>
      </p:sp>
    </p:spTree>
    <p:extLst>
      <p:ext uri="{BB962C8B-B14F-4D97-AF65-F5344CB8AC3E}">
        <p14:creationId xmlns:p14="http://schemas.microsoft.com/office/powerpoint/2010/main" val="2351546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ED12D-DB77-47DE-8E46-A5EAB194A93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0C72B-D3C3-4510-BB0A-B6683A0690A9}" type="slidenum">
              <a:rPr lang="en-US" smtClean="0"/>
              <a:t>‹#›</a:t>
            </a:fld>
            <a:endParaRPr lang="en-US"/>
          </a:p>
        </p:txBody>
      </p:sp>
    </p:spTree>
    <p:extLst>
      <p:ext uri="{BB962C8B-B14F-4D97-AF65-F5344CB8AC3E}">
        <p14:creationId xmlns:p14="http://schemas.microsoft.com/office/powerpoint/2010/main" val="2857529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ED12D-DB77-47DE-8E46-A5EAB194A93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0C72B-D3C3-4510-BB0A-B6683A0690A9}" type="slidenum">
              <a:rPr lang="en-US" smtClean="0"/>
              <a:t>‹#›</a:t>
            </a:fld>
            <a:endParaRPr lang="en-US"/>
          </a:p>
        </p:txBody>
      </p:sp>
    </p:spTree>
    <p:extLst>
      <p:ext uri="{BB962C8B-B14F-4D97-AF65-F5344CB8AC3E}">
        <p14:creationId xmlns:p14="http://schemas.microsoft.com/office/powerpoint/2010/main" val="375113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67646" y="1313392"/>
            <a:ext cx="13109312" cy="559540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itle 11"/>
          <p:cNvSpPr>
            <a:spLocks noGrp="1"/>
          </p:cNvSpPr>
          <p:nvPr>
            <p:ph type="title"/>
          </p:nvPr>
        </p:nvSpPr>
        <p:spPr>
          <a:xfrm>
            <a:off x="921173" y="93022"/>
            <a:ext cx="11238315" cy="828152"/>
          </a:xfrm>
        </p:spPr>
        <p:txBody>
          <a:bodyPr/>
          <a:lstStyle/>
          <a:p>
            <a:r>
              <a:rPr lang="en-US"/>
              <a:t>Click to edit Master title style</a:t>
            </a:r>
          </a:p>
        </p:txBody>
      </p:sp>
      <p:sp>
        <p:nvSpPr>
          <p:cNvPr id="16" name="Slide Number Placeholder 15"/>
          <p:cNvSpPr>
            <a:spLocks noGrp="1"/>
          </p:cNvSpPr>
          <p:nvPr>
            <p:ph type="sldNum" sz="quarter" idx="12"/>
          </p:nvPr>
        </p:nvSpPr>
        <p:spPr/>
        <p:txBody>
          <a:bodyPr/>
          <a:lstStyle/>
          <a:p>
            <a:fld id="{BD8932C4-06C2-4B3E-B9B4-4EEBB934B3D2}" type="slidenum">
              <a:rPr/>
              <a:pPr/>
              <a:t>‹#›</a:t>
            </a:fld>
            <a:endParaRPr/>
          </a:p>
        </p:txBody>
      </p:sp>
    </p:spTree>
    <p:extLst>
      <p:ext uri="{BB962C8B-B14F-4D97-AF65-F5344CB8AC3E}">
        <p14:creationId xmlns:p14="http://schemas.microsoft.com/office/powerpoint/2010/main" val="3054193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3CBD4-5F1C-473B-8111-C040F7CCD8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3" name="Content Placeholder 2"/>
          <p:cNvSpPr>
            <a:spLocks noGrp="1"/>
          </p:cNvSpPr>
          <p:nvPr>
            <p:ph idx="1"/>
          </p:nvPr>
        </p:nvSpPr>
        <p:spPr>
          <a:xfrm>
            <a:off x="949960" y="1420442"/>
            <a:ext cx="119176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264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9960" y="1485481"/>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95160" y="1485481"/>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019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3CBD4-5F1C-473B-8111-C040F7CCD8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681551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8B3771A-2DE2-409C-931F-E840CABCB4F1}"/>
              </a:ext>
            </a:extLst>
          </p:cNvPr>
          <p:cNvSpPr>
            <a:spLocks noGrp="1"/>
          </p:cNvSpPr>
          <p:nvPr>
            <p:ph type="dt" sz="half" idx="10"/>
          </p:nvPr>
        </p:nvSpPr>
        <p:spPr/>
        <p:txBody>
          <a:bodyPr/>
          <a:lstStyle/>
          <a:p>
            <a:fld id="{118ED12D-DB77-47DE-8E46-A5EAB194A93C}" type="datetimeFigureOut">
              <a:rPr lang="en-US" smtClean="0"/>
              <a:t>10/20/2023</a:t>
            </a:fld>
            <a:endParaRPr lang="en-US"/>
          </a:p>
        </p:txBody>
      </p:sp>
      <p:sp>
        <p:nvSpPr>
          <p:cNvPr id="4" name="Footer Placeholder 3">
            <a:extLst>
              <a:ext uri="{FF2B5EF4-FFF2-40B4-BE49-F238E27FC236}">
                <a16:creationId xmlns:a16="http://schemas.microsoft.com/office/drawing/2014/main" id="{EABC6C58-5899-4B2F-A043-3A417D47C3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0E2963-5C22-4BF2-9D64-73735043D600}"/>
              </a:ext>
            </a:extLst>
          </p:cNvPr>
          <p:cNvSpPr>
            <a:spLocks noGrp="1"/>
          </p:cNvSpPr>
          <p:nvPr>
            <p:ph type="sldNum" sz="quarter" idx="12"/>
          </p:nvPr>
        </p:nvSpPr>
        <p:spPr/>
        <p:txBody>
          <a:bodyPr/>
          <a:lstStyle/>
          <a:p>
            <a:fld id="{D680C72B-D3C3-4510-BB0A-B6683A0690A9}" type="slidenum">
              <a:rPr lang="en-US" smtClean="0"/>
              <a:t>‹#›</a:t>
            </a:fld>
            <a:endParaRPr lang="en-US"/>
          </a:p>
        </p:txBody>
      </p:sp>
      <p:sp>
        <p:nvSpPr>
          <p:cNvPr id="7" name="Title 3">
            <a:extLst>
              <a:ext uri="{FF2B5EF4-FFF2-40B4-BE49-F238E27FC236}">
                <a16:creationId xmlns:a16="http://schemas.microsoft.com/office/drawing/2014/main" id="{B65B0987-EF4D-4996-8B9F-95B64BBADCE9}"/>
              </a:ext>
            </a:extLst>
          </p:cNvPr>
          <p:cNvSpPr txBox="1">
            <a:spLocks/>
          </p:cNvSpPr>
          <p:nvPr userDrawn="1"/>
        </p:nvSpPr>
        <p:spPr>
          <a:xfrm>
            <a:off x="-1" y="2"/>
            <a:ext cx="11972544" cy="941026"/>
          </a:xfrm>
          <a:prstGeom prst="rect">
            <a:avLst/>
          </a:prstGeom>
        </p:spPr>
        <p:txBody>
          <a:bodyPr anchor="ct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036290" rtl="0" eaLnBrk="1" fontAlgn="auto" latinLnBrk="0" hangingPunct="1">
              <a:lnSpc>
                <a:spcPct val="90000"/>
              </a:lnSpc>
              <a:spcBef>
                <a:spcPct val="0"/>
              </a:spcBef>
              <a:spcAft>
                <a:spcPts val="0"/>
              </a:spcAft>
              <a:buClrTx/>
              <a:buSzTx/>
              <a:buFontTx/>
              <a:buNone/>
              <a:tabLst/>
              <a:defRPr/>
            </a:pPr>
            <a:endParaRPr kumimoji="0" lang="en-US" sz="3627" b="1"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8" name="Content Placeholder 2">
            <a:extLst>
              <a:ext uri="{FF2B5EF4-FFF2-40B4-BE49-F238E27FC236}">
                <a16:creationId xmlns:a16="http://schemas.microsoft.com/office/drawing/2014/main" id="{45FF7849-FC70-4F79-9098-6AC4C563F5A8}"/>
              </a:ext>
            </a:extLst>
          </p:cNvPr>
          <p:cNvSpPr>
            <a:spLocks noGrp="1"/>
          </p:cNvSpPr>
          <p:nvPr>
            <p:ph idx="1"/>
          </p:nvPr>
        </p:nvSpPr>
        <p:spPr>
          <a:xfrm>
            <a:off x="949960" y="1420442"/>
            <a:ext cx="119176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86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9962" y="1402246"/>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4" name="Content Placeholder 3"/>
          <p:cNvSpPr>
            <a:spLocks noGrp="1"/>
          </p:cNvSpPr>
          <p:nvPr>
            <p:ph sz="half" idx="2"/>
          </p:nvPr>
        </p:nvSpPr>
        <p:spPr>
          <a:xfrm>
            <a:off x="949962" y="2336013"/>
            <a:ext cx="5845492"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93361" y="1402246"/>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6" name="Content Placeholder 5"/>
          <p:cNvSpPr>
            <a:spLocks noGrp="1"/>
          </p:cNvSpPr>
          <p:nvPr>
            <p:ph sz="quarter" idx="4"/>
          </p:nvPr>
        </p:nvSpPr>
        <p:spPr>
          <a:xfrm>
            <a:off x="6993361" y="2336013"/>
            <a:ext cx="587428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8873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ED12D-DB77-47DE-8E46-A5EAB194A93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0C72B-D3C3-4510-BB0A-B6683A0690A9}" type="slidenum">
              <a:rPr lang="en-US" smtClean="0"/>
              <a:t>‹#›</a:t>
            </a:fld>
            <a:endParaRPr lang="en-US"/>
          </a:p>
        </p:txBody>
      </p:sp>
    </p:spTree>
    <p:extLst>
      <p:ext uri="{BB962C8B-B14F-4D97-AF65-F5344CB8AC3E}">
        <p14:creationId xmlns:p14="http://schemas.microsoft.com/office/powerpoint/2010/main" val="12237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6"/>
        <p:cNvGrpSpPr/>
        <p:nvPr/>
      </p:nvGrpSpPr>
      <p:grpSpPr>
        <a:xfrm>
          <a:off x="0" y="0"/>
          <a:ext cx="0" cy="0"/>
          <a:chOff x="0" y="0"/>
          <a:chExt cx="0" cy="0"/>
        </a:xfrm>
      </p:grpSpPr>
      <p:sp>
        <p:nvSpPr>
          <p:cNvPr id="27" name="Google Shape;27;p12"/>
          <p:cNvSpPr/>
          <p:nvPr/>
        </p:nvSpPr>
        <p:spPr>
          <a:xfrm>
            <a:off x="0" y="6767170"/>
            <a:ext cx="13817600" cy="1005230"/>
          </a:xfrm>
          <a:prstGeom prst="rect">
            <a:avLst/>
          </a:prstGeom>
          <a:solidFill>
            <a:srgbClr val="FFFFFF"/>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28" name="Google Shape;28;p12"/>
          <p:cNvSpPr/>
          <p:nvPr/>
        </p:nvSpPr>
        <p:spPr>
          <a:xfrm>
            <a:off x="-4939" y="6860438"/>
            <a:ext cx="3399129" cy="808330"/>
          </a:xfrm>
          <a:prstGeom prst="rect">
            <a:avLst/>
          </a:prstGeom>
          <a:solidFill>
            <a:srgbClr val="C0000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29" name="Google Shape;29;p12"/>
          <p:cNvSpPr/>
          <p:nvPr/>
        </p:nvSpPr>
        <p:spPr>
          <a:xfrm>
            <a:off x="3564947" y="6850075"/>
            <a:ext cx="10252659" cy="808330"/>
          </a:xfrm>
          <a:prstGeom prst="rect">
            <a:avLst/>
          </a:prstGeom>
          <a:solidFill>
            <a:srgbClr val="C0000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30" name="Google Shape;30;p12"/>
          <p:cNvSpPr txBox="1">
            <a:spLocks noGrp="1"/>
          </p:cNvSpPr>
          <p:nvPr>
            <p:ph type="ctrTitle"/>
          </p:nvPr>
        </p:nvSpPr>
        <p:spPr>
          <a:xfrm>
            <a:off x="3564951" y="3886200"/>
            <a:ext cx="9912017" cy="2507488"/>
          </a:xfrm>
          <a:prstGeom prst="rect">
            <a:avLst/>
          </a:prstGeom>
          <a:noFill/>
          <a:ln>
            <a:noFill/>
          </a:ln>
        </p:spPr>
        <p:txBody>
          <a:bodyPr spcFirstLastPara="1" wrap="square" lIns="101850" tIns="50925" rIns="101850" bIns="50925" anchor="b" anchorCtr="0">
            <a:noAutofit/>
          </a:bodyPr>
          <a:lstStyle>
            <a:lvl1pPr lvl="0" algn="l">
              <a:spcBef>
                <a:spcPts val="0"/>
              </a:spcBef>
              <a:spcAft>
                <a:spcPts val="0"/>
              </a:spcAft>
              <a:buClr>
                <a:srgbClr val="002060"/>
              </a:buClr>
              <a:buSzPts val="4000"/>
              <a:buFont typeface="Twentieth Century"/>
              <a:buNone/>
              <a:defRPr sz="4000" b="1" cap="none">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dt" idx="10"/>
          </p:nvPr>
        </p:nvSpPr>
        <p:spPr>
          <a:xfrm>
            <a:off x="3564947" y="6850075"/>
            <a:ext cx="8318195" cy="777240"/>
          </a:xfrm>
          <a:prstGeom prst="rect">
            <a:avLst/>
          </a:prstGeom>
          <a:noFill/>
          <a:ln>
            <a:noFill/>
          </a:ln>
        </p:spPr>
        <p:txBody>
          <a:bodyPr spcFirstLastPara="1" wrap="square" lIns="101850" tIns="50925" rIns="101850" bIns="50925" anchor="ctr" anchorCtr="0">
            <a:noAutofit/>
          </a:bodyPr>
          <a:lstStyle>
            <a:lvl1pPr lvl="0" algn="l">
              <a:spcBef>
                <a:spcPts val="0"/>
              </a:spcBef>
              <a:spcAft>
                <a:spcPts val="0"/>
              </a:spcAft>
              <a:buSzPts val="1400"/>
              <a:buNone/>
              <a:defRPr sz="2199">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3244427" y="85184"/>
            <a:ext cx="8866293" cy="413808"/>
          </a:xfrm>
          <a:prstGeom prst="rect">
            <a:avLst/>
          </a:prstGeom>
          <a:noFill/>
          <a:ln>
            <a:noFill/>
          </a:ln>
        </p:spPr>
        <p:txBody>
          <a:bodyPr spcFirstLastPara="1" wrap="square" lIns="101850" tIns="50925" rIns="101850" bIns="50925" anchor="b"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p:nvPr/>
        </p:nvSpPr>
        <p:spPr>
          <a:xfrm>
            <a:off x="11769345" y="1450848"/>
            <a:ext cx="2048251" cy="259080"/>
          </a:xfrm>
          <a:prstGeom prst="rect">
            <a:avLst/>
          </a:prstGeom>
          <a:solidFill>
            <a:srgbClr val="00206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34" name="Google Shape;34;p12"/>
          <p:cNvSpPr/>
          <p:nvPr/>
        </p:nvSpPr>
        <p:spPr>
          <a:xfrm>
            <a:off x="-13820" y="1450848"/>
            <a:ext cx="6418683" cy="259080"/>
          </a:xfrm>
          <a:prstGeom prst="rect">
            <a:avLst/>
          </a:prstGeom>
          <a:solidFill>
            <a:srgbClr val="00206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35" name="Google Shape;35;p12"/>
          <p:cNvSpPr/>
          <p:nvPr/>
        </p:nvSpPr>
        <p:spPr>
          <a:xfrm>
            <a:off x="6648712" y="1450848"/>
            <a:ext cx="4876798" cy="259080"/>
          </a:xfrm>
          <a:prstGeom prst="rect">
            <a:avLst/>
          </a:prstGeom>
          <a:solidFill>
            <a:srgbClr val="00206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07503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6"/>
        <p:cNvGrpSpPr/>
        <p:nvPr/>
      </p:nvGrpSpPr>
      <p:grpSpPr>
        <a:xfrm>
          <a:off x="0" y="0"/>
          <a:ext cx="0" cy="0"/>
          <a:chOff x="0" y="0"/>
          <a:chExt cx="0" cy="0"/>
        </a:xfrm>
      </p:grpSpPr>
      <p:sp>
        <p:nvSpPr>
          <p:cNvPr id="37" name="Google Shape;37;p13"/>
          <p:cNvSpPr txBox="1">
            <a:spLocks noGrp="1"/>
          </p:cNvSpPr>
          <p:nvPr>
            <p:ph type="body" idx="1"/>
          </p:nvPr>
        </p:nvSpPr>
        <p:spPr>
          <a:xfrm>
            <a:off x="358220" y="1313392"/>
            <a:ext cx="13118738" cy="5595408"/>
          </a:xfrm>
          <a:prstGeom prst="rect">
            <a:avLst/>
          </a:prstGeom>
          <a:noFill/>
          <a:ln>
            <a:noFill/>
          </a:ln>
        </p:spPr>
        <p:txBody>
          <a:bodyPr spcFirstLastPara="1" wrap="square" lIns="101850" tIns="50925" rIns="101850" bIns="50925" anchor="t" anchorCtr="0">
            <a:normAutofit/>
          </a:bodyPr>
          <a:lstStyle>
            <a:lvl1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lvl1pPr>
            <a:lvl2pPr marL="1240847" marR="0" lvl="1" indent="-606248" algn="l"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lvl2pPr>
            <a:lvl3pPr marL="1890710" marR="0" lvl="2" indent="-634599" algn="l" defTabSz="914400" rtl="0" eaLnBrk="1" fontAlgn="auto" latinLnBrk="0" hangingPunct="1">
              <a:lnSpc>
                <a:spcPct val="100000"/>
              </a:lnSpc>
              <a:spcBef>
                <a:spcPts val="0"/>
              </a:spcBef>
              <a:spcAft>
                <a:spcPts val="0"/>
              </a:spcAft>
              <a:buClrTx/>
              <a:buSzPct val="75000"/>
              <a:buFont typeface="Wingdings" panose="05000000000000000000" pitchFamily="2" charset="2"/>
              <a:buChar char="ü"/>
              <a:tabLst/>
              <a:defRPr/>
            </a:lvl3pPr>
            <a:lvl4pPr marL="2512223" marR="0" lvl="3" indent="-621514" algn="l" defTabSz="914400" rtl="0" eaLnBrk="1" fontAlgn="auto" latinLnBrk="0" hangingPunct="1">
              <a:lnSpc>
                <a:spcPct val="100000"/>
              </a:lnSpc>
              <a:spcBef>
                <a:spcPts val="0"/>
              </a:spcBef>
              <a:spcAft>
                <a:spcPts val="0"/>
              </a:spcAft>
              <a:buClrTx/>
              <a:buSzPct val="75000"/>
              <a:buFont typeface="Courier New" panose="02070309020205020404" pitchFamily="49" charset="0"/>
              <a:buChar char="o"/>
              <a:tabLst/>
              <a:defRPr/>
            </a:lvl4pPr>
            <a:lvl5pPr marL="3146821" marR="0" lvl="4" indent="-634599" algn="l" defTabSz="914400" rtl="0" eaLnBrk="1" fontAlgn="auto" latinLnBrk="0" hangingPunct="1">
              <a:lnSpc>
                <a:spcPct val="100000"/>
              </a:lnSpc>
              <a:spcBef>
                <a:spcPts val="0"/>
              </a:spcBef>
              <a:spcAft>
                <a:spcPts val="0"/>
              </a:spcAft>
              <a:buClrTx/>
              <a:buSzPct val="65000"/>
              <a:buFont typeface="Arial" panose="020B0604020202020204" pitchFamily="34" charset="0"/>
              <a:buChar char="•"/>
              <a:tabLst/>
              <a:defRPr/>
            </a:lvl5pPr>
            <a:lvl6pPr marL="2742740" lvl="5" indent="-342842" algn="l">
              <a:spcBef>
                <a:spcPts val="360"/>
              </a:spcBef>
              <a:spcAft>
                <a:spcPts val="0"/>
              </a:spcAft>
              <a:buSzPts val="1800"/>
              <a:buChar char="▪"/>
              <a:defRPr/>
            </a:lvl6pPr>
            <a:lvl7pPr marL="3199864" lvl="6" indent="-342842" algn="l">
              <a:spcBef>
                <a:spcPts val="360"/>
              </a:spcBef>
              <a:spcAft>
                <a:spcPts val="0"/>
              </a:spcAft>
              <a:buSzPts val="1800"/>
              <a:buChar char="▪"/>
              <a:defRPr/>
            </a:lvl7pPr>
            <a:lvl8pPr marL="3656988" lvl="7" indent="-342842" algn="l">
              <a:spcBef>
                <a:spcPts val="360"/>
              </a:spcBef>
              <a:spcAft>
                <a:spcPts val="0"/>
              </a:spcAft>
              <a:buSzPts val="1800"/>
              <a:buChar char="▪"/>
              <a:defRPr/>
            </a:lvl8pPr>
            <a:lvl9pPr marL="4114110" lvl="8" indent="-342842" algn="l">
              <a:spcBef>
                <a:spcPts val="360"/>
              </a:spcBef>
              <a:spcAft>
                <a:spcPts val="0"/>
              </a:spcAft>
              <a:buSzPts val="1800"/>
              <a:buChar char="▪"/>
              <a:defRPr/>
            </a:lvl9pPr>
          </a:lstStyle>
          <a:p>
            <a: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pPr>
            <a:r>
              <a:rPr kumimoji="0" lang="en-US" sz="4396" b="0" i="0" u="none" strike="noStrike" kern="1200" cap="none" spc="0" normalizeH="0" baseline="0" noProof="0">
                <a:ln>
                  <a:noFill/>
                </a:ln>
                <a:solidFill>
                  <a:srgbClr val="002060"/>
                </a:solidFill>
                <a:effectLst/>
                <a:uLnTx/>
                <a:uFillTx/>
                <a:latin typeface="+mn-lt"/>
                <a:ea typeface="+mn-ea"/>
                <a:cs typeface="+mn-cs"/>
              </a:rPr>
              <a:t>Click to edit Master text styles</a:t>
            </a:r>
          </a:p>
          <a:p>
            <a:pPr marL="1240847" marR="0" lvl="1" indent="-606248" algn="l"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pPr>
            <a:r>
              <a:rPr kumimoji="0" lang="en-US" sz="3984" b="0" i="0" u="none" strike="noStrike" kern="1200" cap="none" spc="0" normalizeH="0" baseline="0" noProof="0">
                <a:ln>
                  <a:noFill/>
                </a:ln>
                <a:solidFill>
                  <a:srgbClr val="002060"/>
                </a:solidFill>
                <a:effectLst/>
                <a:uLnTx/>
                <a:uFillTx/>
                <a:latin typeface="+mn-lt"/>
                <a:ea typeface="+mn-ea"/>
                <a:cs typeface="+mn-cs"/>
              </a:rPr>
              <a:t>Second level</a:t>
            </a:r>
          </a:p>
          <a:p>
            <a:pPr marL="1890710" marR="0" lvl="2" indent="-634599" algn="l" defTabSz="914400" rtl="0" eaLnBrk="1" fontAlgn="auto" latinLnBrk="0" hangingPunct="1">
              <a:lnSpc>
                <a:spcPct val="100000"/>
              </a:lnSpc>
              <a:spcBef>
                <a:spcPts val="0"/>
              </a:spcBef>
              <a:spcAft>
                <a:spcPts val="0"/>
              </a:spcAft>
              <a:buClrTx/>
              <a:buSzPct val="75000"/>
              <a:buFont typeface="Wingdings" panose="05000000000000000000" pitchFamily="2" charset="2"/>
              <a:buChar char="ü"/>
              <a:tabLst/>
              <a:defRPr/>
            </a:pPr>
            <a:r>
              <a:rPr kumimoji="0" lang="en-US" sz="3572" b="0" i="0" u="none" strike="noStrike" kern="1200" cap="none" spc="0" normalizeH="0" baseline="0" noProof="0">
                <a:ln>
                  <a:noFill/>
                </a:ln>
                <a:solidFill>
                  <a:srgbClr val="002060"/>
                </a:solidFill>
                <a:effectLst/>
                <a:uLnTx/>
                <a:uFillTx/>
                <a:latin typeface="+mn-lt"/>
                <a:ea typeface="+mn-ea"/>
                <a:cs typeface="+mn-cs"/>
              </a:rPr>
              <a:t>Third level</a:t>
            </a:r>
          </a:p>
          <a:p>
            <a:pPr marL="2512223" marR="0" lvl="3" indent="-621514" algn="l" defTabSz="914400" rtl="0" eaLnBrk="1" fontAlgn="auto" latinLnBrk="0" hangingPunct="1">
              <a:lnSpc>
                <a:spcPct val="100000"/>
              </a:lnSpc>
              <a:spcBef>
                <a:spcPts val="0"/>
              </a:spcBef>
              <a:spcAft>
                <a:spcPts val="0"/>
              </a:spcAft>
              <a:buClrTx/>
              <a:buSzPct val="75000"/>
              <a:buFont typeface="Courier New" panose="02070309020205020404" pitchFamily="49" charset="0"/>
              <a:buChar char="o"/>
              <a:tabLst/>
              <a:defRPr/>
            </a:pPr>
            <a:r>
              <a:rPr kumimoji="0" lang="en-US" sz="3022" b="0" i="0" u="none" strike="noStrike" kern="1200" cap="none" spc="0" normalizeH="0" baseline="0" noProof="0">
                <a:ln>
                  <a:noFill/>
                </a:ln>
                <a:solidFill>
                  <a:srgbClr val="002060"/>
                </a:solidFill>
                <a:effectLst/>
                <a:uLnTx/>
                <a:uFillTx/>
                <a:latin typeface="+mn-lt"/>
                <a:ea typeface="+mn-ea"/>
                <a:cs typeface="+mn-cs"/>
              </a:rPr>
              <a:t>Fourth level</a:t>
            </a:r>
          </a:p>
          <a:p>
            <a:pPr marL="3146821" marR="0" lvl="4" indent="-634599" algn="l" defTabSz="914400" rtl="0" eaLnBrk="1" fontAlgn="auto" latinLnBrk="0" hangingPunct="1">
              <a:lnSpc>
                <a:spcPct val="100000"/>
              </a:lnSpc>
              <a:spcBef>
                <a:spcPts val="0"/>
              </a:spcBef>
              <a:spcAft>
                <a:spcPts val="0"/>
              </a:spcAft>
              <a:buClrTx/>
              <a:buSzPct val="65000"/>
              <a:buFont typeface="Arial" panose="020B0604020202020204" pitchFamily="34" charset="0"/>
              <a:buChar char="•"/>
              <a:tabLst/>
              <a:defRPr/>
            </a:pPr>
            <a:r>
              <a:rPr kumimoji="0" lang="en-US" sz="3022" b="0" i="0" u="none" strike="noStrike" kern="1200" cap="none" spc="0" normalizeH="0" baseline="0" noProof="0">
                <a:ln>
                  <a:noFill/>
                </a:ln>
                <a:solidFill>
                  <a:srgbClr val="002060"/>
                </a:solidFill>
                <a:effectLst/>
                <a:uLnTx/>
                <a:uFillTx/>
                <a:latin typeface="+mn-lt"/>
                <a:ea typeface="+mn-ea"/>
                <a:cs typeface="+mn-cs"/>
              </a:rPr>
              <a:t>Fifth level</a:t>
            </a:r>
          </a:p>
          <a:p>
            <a:endParaRPr/>
          </a:p>
        </p:txBody>
      </p:sp>
      <p:sp>
        <p:nvSpPr>
          <p:cNvPr id="38" name="Google Shape;38;p13"/>
          <p:cNvSpPr txBox="1">
            <a:spLocks noGrp="1"/>
          </p:cNvSpPr>
          <p:nvPr>
            <p:ph type="title"/>
          </p:nvPr>
        </p:nvSpPr>
        <p:spPr>
          <a:xfrm>
            <a:off x="921173" y="93022"/>
            <a:ext cx="11238315" cy="828152"/>
          </a:xfrm>
          <a:prstGeom prst="rect">
            <a:avLst/>
          </a:prstGeom>
          <a:noFill/>
          <a:ln>
            <a:noFill/>
          </a:ln>
        </p:spPr>
        <p:txBody>
          <a:bodyPr spcFirstLastPara="1" wrap="square" lIns="101850" tIns="50925" rIns="101850" bIns="50925"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3"/>
          <p:cNvSpPr txBox="1">
            <a:spLocks noGrp="1"/>
          </p:cNvSpPr>
          <p:nvPr>
            <p:ph type="dt" idx="10"/>
          </p:nvPr>
        </p:nvSpPr>
        <p:spPr>
          <a:xfrm>
            <a:off x="10949062" y="7119156"/>
            <a:ext cx="1755649" cy="413808"/>
          </a:xfrm>
          <a:prstGeom prst="rect">
            <a:avLst/>
          </a:prstGeom>
          <a:noFill/>
          <a:ln>
            <a:noFill/>
          </a:ln>
        </p:spPr>
        <p:txBody>
          <a:bodyPr spcFirstLastPara="1" wrap="square" lIns="101850" tIns="50925" rIns="101850" bIns="5092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1216033" y="7102878"/>
            <a:ext cx="9612712" cy="413808"/>
          </a:xfrm>
          <a:prstGeom prst="rect">
            <a:avLst/>
          </a:prstGeom>
          <a:noFill/>
          <a:ln>
            <a:noFill/>
          </a:ln>
        </p:spPr>
        <p:txBody>
          <a:bodyPr spcFirstLastPara="1" wrap="square" lIns="101850" tIns="50925" rIns="101850" bIns="5092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12884550" y="7121630"/>
            <a:ext cx="682752" cy="411334"/>
          </a:xfrm>
          <a:prstGeom prst="rect">
            <a:avLst/>
          </a:prstGeom>
          <a:noFill/>
          <a:ln>
            <a:noFill/>
          </a:ln>
        </p:spPr>
        <p:txBody>
          <a:bodyPr spcFirstLastPara="1" wrap="square" lIns="101850" tIns="50925" rIns="101850" bIns="50925"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9446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bwMode="white">
          <a:xfrm>
            <a:off x="0" y="6767170"/>
            <a:ext cx="13817600" cy="10052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0" name="Rectangle 9"/>
          <p:cNvSpPr/>
          <p:nvPr/>
        </p:nvSpPr>
        <p:spPr>
          <a:xfrm>
            <a:off x="-13817" y="6860438"/>
            <a:ext cx="3399129" cy="808330"/>
          </a:xfrm>
          <a:prstGeom prst="rect">
            <a:avLst/>
          </a:prstGeom>
          <a:solidFill>
            <a:srgbClr val="C0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1" name="Rectangle 10"/>
          <p:cNvSpPr/>
          <p:nvPr/>
        </p:nvSpPr>
        <p:spPr>
          <a:xfrm>
            <a:off x="3475126" y="6850075"/>
            <a:ext cx="10252659" cy="808330"/>
          </a:xfrm>
          <a:prstGeom prst="rect">
            <a:avLst/>
          </a:prstGeom>
          <a:solidFill>
            <a:srgbClr val="C0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8" name="Title 7"/>
          <p:cNvSpPr>
            <a:spLocks noGrp="1"/>
          </p:cNvSpPr>
          <p:nvPr>
            <p:ph type="ctrTitle"/>
          </p:nvPr>
        </p:nvSpPr>
        <p:spPr>
          <a:xfrm>
            <a:off x="3564945" y="3886200"/>
            <a:ext cx="9912017" cy="2507488"/>
          </a:xfrm>
        </p:spPr>
        <p:txBody>
          <a:bodyPr anchor="b"/>
          <a:lstStyle>
            <a:lvl1pPr>
              <a:defRPr sz="5495" b="1" cap="all" baseline="0">
                <a:solidFill>
                  <a:srgbClr val="002060"/>
                </a:solidFill>
              </a:defRPr>
            </a:lvl1pPr>
          </a:lstStyle>
          <a:p>
            <a:r>
              <a:rPr kumimoji="0" lang="en-US"/>
              <a:t>Click to edit Master title style</a:t>
            </a:r>
          </a:p>
        </p:txBody>
      </p:sp>
      <p:sp>
        <p:nvSpPr>
          <p:cNvPr id="28" name="Date Placeholder 27"/>
          <p:cNvSpPr>
            <a:spLocks noGrp="1"/>
          </p:cNvSpPr>
          <p:nvPr>
            <p:ph type="dt" sz="half" idx="10"/>
          </p:nvPr>
        </p:nvSpPr>
        <p:spPr>
          <a:xfrm>
            <a:off x="12817411" y="6875983"/>
            <a:ext cx="910336" cy="777240"/>
          </a:xfrm>
          <a:prstGeom prst="rect">
            <a:avLst/>
          </a:prstGeom>
        </p:spPr>
        <p:txBody>
          <a:bodyPr anchor="ctr">
            <a:noAutofit/>
          </a:bodyPr>
          <a:lstStyle>
            <a:lvl1pPr algn="l">
              <a:defRPr sz="3022">
                <a:solidFill>
                  <a:srgbClr val="FFFFFF"/>
                </a:solidFill>
              </a:defRPr>
            </a:lvl1pPr>
          </a:lstStyle>
          <a:p>
            <a:fld id="{BD8932C4-06C2-4B3E-B9B4-4EEBB934B3D2}" type="slidenum">
              <a:rPr lang="en-US" sz="3200" smtClean="0"/>
              <a:pPr/>
              <a:t>‹#›</a:t>
            </a:fld>
            <a:endParaRPr lang="en-US"/>
          </a:p>
        </p:txBody>
      </p:sp>
      <p:sp>
        <p:nvSpPr>
          <p:cNvPr id="17" name="Footer Placeholder 16"/>
          <p:cNvSpPr>
            <a:spLocks noGrp="1"/>
          </p:cNvSpPr>
          <p:nvPr>
            <p:ph type="ftr" sz="quarter" idx="11"/>
          </p:nvPr>
        </p:nvSpPr>
        <p:spPr>
          <a:xfrm>
            <a:off x="3244426" y="85184"/>
            <a:ext cx="8866293" cy="413808"/>
          </a:xfrm>
          <a:prstGeom prst="rect">
            <a:avLst/>
          </a:prstGeom>
        </p:spPr>
        <p:txBody>
          <a:bodyPr/>
          <a:lstStyle>
            <a:lvl1pPr algn="r">
              <a:defRPr>
                <a:solidFill>
                  <a:schemeClr val="tx2"/>
                </a:solidFill>
              </a:defRPr>
            </a:lvl1pPr>
          </a:lstStyle>
          <a:p>
            <a:r>
              <a:rPr lang="en-US">
                <a:solidFill>
                  <a:srgbClr val="EBDDC3"/>
                </a:solidFill>
              </a:rPr>
              <a:t>Sensitive Draft - Not for Distribution</a:t>
            </a:r>
          </a:p>
        </p:txBody>
      </p:sp>
      <p:sp>
        <p:nvSpPr>
          <p:cNvPr id="14" name="Rectangle 13"/>
          <p:cNvSpPr/>
          <p:nvPr userDrawn="1"/>
        </p:nvSpPr>
        <p:spPr>
          <a:xfrm>
            <a:off x="11769345" y="1450848"/>
            <a:ext cx="2048251"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5" name="Rectangle 14"/>
          <p:cNvSpPr/>
          <p:nvPr userDrawn="1"/>
        </p:nvSpPr>
        <p:spPr>
          <a:xfrm>
            <a:off x="-13820" y="1450848"/>
            <a:ext cx="6418683"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20" name="Rectangle 19"/>
          <p:cNvSpPr/>
          <p:nvPr userDrawn="1"/>
        </p:nvSpPr>
        <p:spPr>
          <a:xfrm>
            <a:off x="6648712" y="1450848"/>
            <a:ext cx="4876798"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Tree>
    <p:extLst>
      <p:ext uri="{BB962C8B-B14F-4D97-AF65-F5344CB8AC3E}">
        <p14:creationId xmlns:p14="http://schemas.microsoft.com/office/powerpoint/2010/main" val="5118827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67646" y="1313392"/>
            <a:ext cx="13109312" cy="559540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itle 11"/>
          <p:cNvSpPr>
            <a:spLocks noGrp="1"/>
          </p:cNvSpPr>
          <p:nvPr>
            <p:ph type="title"/>
          </p:nvPr>
        </p:nvSpPr>
        <p:spPr>
          <a:xfrm>
            <a:off x="921173" y="93022"/>
            <a:ext cx="11238315" cy="828152"/>
          </a:xfrm>
        </p:spPr>
        <p:txBody>
          <a:bodyPr/>
          <a:lstStyle/>
          <a:p>
            <a:r>
              <a:rPr lang="en-US"/>
              <a:t>Click to edit Master title style</a:t>
            </a:r>
          </a:p>
        </p:txBody>
      </p:sp>
      <p:sp>
        <p:nvSpPr>
          <p:cNvPr id="14" name="Date Placeholder 13"/>
          <p:cNvSpPr>
            <a:spLocks noGrp="1"/>
          </p:cNvSpPr>
          <p:nvPr>
            <p:ph type="dt" sz="half" idx="10"/>
          </p:nvPr>
        </p:nvSpPr>
        <p:spPr>
          <a:xfrm>
            <a:off x="10787352" y="7243236"/>
            <a:ext cx="1755649" cy="413808"/>
          </a:xfrm>
          <a:prstGeom prst="rect">
            <a:avLst/>
          </a:prstGeom>
        </p:spPr>
        <p:txBody>
          <a:bodyPr/>
          <a:lstStyle/>
          <a:p>
            <a:fld id="{8E375DB8-67D5-42BF-B906-8967D527834D}" type="datetime1">
              <a:rPr lang="en-US" smtClean="0">
                <a:solidFill>
                  <a:srgbClr val="775F55"/>
                </a:solidFill>
              </a:rPr>
              <a:t>10/20/2023</a:t>
            </a:fld>
            <a:endParaRPr lang="en-US">
              <a:solidFill>
                <a:srgbClr val="775F55"/>
              </a:solidFill>
            </a:endParaRPr>
          </a:p>
        </p:txBody>
      </p:sp>
      <p:sp>
        <p:nvSpPr>
          <p:cNvPr id="15" name="Footer Placeholder 14"/>
          <p:cNvSpPr>
            <a:spLocks noGrp="1"/>
          </p:cNvSpPr>
          <p:nvPr>
            <p:ph type="ftr" sz="quarter" idx="11"/>
          </p:nvPr>
        </p:nvSpPr>
        <p:spPr>
          <a:xfrm>
            <a:off x="921173" y="7254961"/>
            <a:ext cx="9612712" cy="413808"/>
          </a:xfrm>
          <a:prstGeom prst="rect">
            <a:avLst/>
          </a:prstGeom>
        </p:spPr>
        <p:txBody>
          <a:bodyPr/>
          <a:lstStyle/>
          <a:p>
            <a:r>
              <a:rPr lang="en-US">
                <a:solidFill>
                  <a:srgbClr val="775F55"/>
                </a:solidFill>
              </a:rPr>
              <a:t>Sensitive Draft - Not for Distribution</a:t>
            </a:r>
          </a:p>
        </p:txBody>
      </p:sp>
      <p:sp>
        <p:nvSpPr>
          <p:cNvPr id="16" name="Slide Number Placeholder 15"/>
          <p:cNvSpPr>
            <a:spLocks noGrp="1"/>
          </p:cNvSpPr>
          <p:nvPr>
            <p:ph type="sldNum" sz="quarter" idx="12"/>
          </p:nvPr>
        </p:nvSpPr>
        <p:spPr/>
        <p:txBody>
          <a:bodyPr/>
          <a:lstStyle/>
          <a:p>
            <a:fld id="{BD8932C4-06C2-4B3E-B9B4-4EEBB934B3D2}" type="slidenum">
              <a:rPr/>
              <a:pPr/>
              <a:t>‹#›</a:t>
            </a:fld>
            <a:endParaRPr/>
          </a:p>
        </p:txBody>
      </p:sp>
    </p:spTree>
    <p:extLst>
      <p:ext uri="{BB962C8B-B14F-4D97-AF65-F5344CB8AC3E}">
        <p14:creationId xmlns:p14="http://schemas.microsoft.com/office/powerpoint/2010/main" val="176271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6"/>
        <p:cNvGrpSpPr/>
        <p:nvPr/>
      </p:nvGrpSpPr>
      <p:grpSpPr>
        <a:xfrm>
          <a:off x="0" y="0"/>
          <a:ext cx="0" cy="0"/>
          <a:chOff x="0" y="0"/>
          <a:chExt cx="0" cy="0"/>
        </a:xfrm>
      </p:grpSpPr>
      <p:sp>
        <p:nvSpPr>
          <p:cNvPr id="27" name="Google Shape;27;p12"/>
          <p:cNvSpPr/>
          <p:nvPr/>
        </p:nvSpPr>
        <p:spPr>
          <a:xfrm>
            <a:off x="0" y="6767170"/>
            <a:ext cx="13817600" cy="1005230"/>
          </a:xfrm>
          <a:prstGeom prst="rect">
            <a:avLst/>
          </a:prstGeom>
          <a:solidFill>
            <a:srgbClr val="FFFFFF"/>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28" name="Google Shape;28;p12"/>
          <p:cNvSpPr/>
          <p:nvPr/>
        </p:nvSpPr>
        <p:spPr>
          <a:xfrm>
            <a:off x="-4939" y="6860438"/>
            <a:ext cx="3399129" cy="808330"/>
          </a:xfrm>
          <a:prstGeom prst="rect">
            <a:avLst/>
          </a:prstGeom>
          <a:solidFill>
            <a:srgbClr val="C0000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29" name="Google Shape;29;p12"/>
          <p:cNvSpPr/>
          <p:nvPr/>
        </p:nvSpPr>
        <p:spPr>
          <a:xfrm>
            <a:off x="3564947" y="6850075"/>
            <a:ext cx="10252659" cy="808330"/>
          </a:xfrm>
          <a:prstGeom prst="rect">
            <a:avLst/>
          </a:prstGeom>
          <a:solidFill>
            <a:srgbClr val="C0000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30" name="Google Shape;30;p12"/>
          <p:cNvSpPr txBox="1">
            <a:spLocks noGrp="1"/>
          </p:cNvSpPr>
          <p:nvPr>
            <p:ph type="ctrTitle"/>
          </p:nvPr>
        </p:nvSpPr>
        <p:spPr>
          <a:xfrm>
            <a:off x="3564951" y="3886200"/>
            <a:ext cx="9912017" cy="2507488"/>
          </a:xfrm>
          <a:prstGeom prst="rect">
            <a:avLst/>
          </a:prstGeom>
          <a:noFill/>
          <a:ln>
            <a:noFill/>
          </a:ln>
        </p:spPr>
        <p:txBody>
          <a:bodyPr spcFirstLastPara="1" wrap="square" lIns="101850" tIns="50925" rIns="101850" bIns="50925" anchor="b" anchorCtr="0">
            <a:noAutofit/>
          </a:bodyPr>
          <a:lstStyle>
            <a:lvl1pPr lvl="0" algn="l">
              <a:spcBef>
                <a:spcPts val="0"/>
              </a:spcBef>
              <a:spcAft>
                <a:spcPts val="0"/>
              </a:spcAft>
              <a:buClr>
                <a:srgbClr val="002060"/>
              </a:buClr>
              <a:buSzPts val="4000"/>
              <a:buFont typeface="Twentieth Century"/>
              <a:buNone/>
              <a:defRPr sz="4000" b="1" cap="none">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dt" idx="10"/>
          </p:nvPr>
        </p:nvSpPr>
        <p:spPr>
          <a:xfrm>
            <a:off x="3564947" y="6850075"/>
            <a:ext cx="8318195" cy="777240"/>
          </a:xfrm>
          <a:prstGeom prst="rect">
            <a:avLst/>
          </a:prstGeom>
          <a:noFill/>
          <a:ln>
            <a:noFill/>
          </a:ln>
        </p:spPr>
        <p:txBody>
          <a:bodyPr spcFirstLastPara="1" wrap="square" lIns="101850" tIns="50925" rIns="101850" bIns="50925" anchor="ctr" anchorCtr="0">
            <a:noAutofit/>
          </a:bodyPr>
          <a:lstStyle>
            <a:lvl1pPr lvl="0" algn="l">
              <a:spcBef>
                <a:spcPts val="0"/>
              </a:spcBef>
              <a:spcAft>
                <a:spcPts val="0"/>
              </a:spcAft>
              <a:buSzPts val="1400"/>
              <a:buNone/>
              <a:defRPr sz="2199">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3244427" y="85184"/>
            <a:ext cx="8866293" cy="413808"/>
          </a:xfrm>
          <a:prstGeom prst="rect">
            <a:avLst/>
          </a:prstGeom>
          <a:noFill/>
          <a:ln>
            <a:noFill/>
          </a:ln>
        </p:spPr>
        <p:txBody>
          <a:bodyPr spcFirstLastPara="1" wrap="square" lIns="101850" tIns="50925" rIns="101850" bIns="50925" anchor="b"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p:nvPr/>
        </p:nvSpPr>
        <p:spPr>
          <a:xfrm>
            <a:off x="11769345" y="1450848"/>
            <a:ext cx="2048251" cy="259080"/>
          </a:xfrm>
          <a:prstGeom prst="rect">
            <a:avLst/>
          </a:prstGeom>
          <a:solidFill>
            <a:srgbClr val="00206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34" name="Google Shape;34;p12"/>
          <p:cNvSpPr/>
          <p:nvPr/>
        </p:nvSpPr>
        <p:spPr>
          <a:xfrm>
            <a:off x="-13820" y="1450848"/>
            <a:ext cx="6418683" cy="259080"/>
          </a:xfrm>
          <a:prstGeom prst="rect">
            <a:avLst/>
          </a:prstGeom>
          <a:solidFill>
            <a:srgbClr val="00206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35" name="Google Shape;35;p12"/>
          <p:cNvSpPr/>
          <p:nvPr/>
        </p:nvSpPr>
        <p:spPr>
          <a:xfrm>
            <a:off x="6648712" y="1450848"/>
            <a:ext cx="4876798" cy="259080"/>
          </a:xfrm>
          <a:prstGeom prst="rect">
            <a:avLst/>
          </a:prstGeom>
          <a:solidFill>
            <a:srgbClr val="00206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551031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6"/>
        <p:cNvGrpSpPr/>
        <p:nvPr/>
      </p:nvGrpSpPr>
      <p:grpSpPr>
        <a:xfrm>
          <a:off x="0" y="0"/>
          <a:ext cx="0" cy="0"/>
          <a:chOff x="0" y="0"/>
          <a:chExt cx="0" cy="0"/>
        </a:xfrm>
      </p:grpSpPr>
      <p:sp>
        <p:nvSpPr>
          <p:cNvPr id="37" name="Google Shape;37;p13"/>
          <p:cNvSpPr txBox="1">
            <a:spLocks noGrp="1"/>
          </p:cNvSpPr>
          <p:nvPr>
            <p:ph type="body" idx="1"/>
          </p:nvPr>
        </p:nvSpPr>
        <p:spPr>
          <a:xfrm>
            <a:off x="358220" y="1313392"/>
            <a:ext cx="13118738" cy="5595408"/>
          </a:xfrm>
          <a:prstGeom prst="rect">
            <a:avLst/>
          </a:prstGeom>
          <a:noFill/>
          <a:ln>
            <a:noFill/>
          </a:ln>
        </p:spPr>
        <p:txBody>
          <a:bodyPr spcFirstLastPara="1" wrap="square" lIns="101850" tIns="50925" rIns="101850" bIns="50925" anchor="t" anchorCtr="0">
            <a:normAutofit/>
          </a:bodyPr>
          <a:lstStyle>
            <a:lvl1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lvl1pPr>
            <a:lvl2pPr marL="1240847" marR="0" lvl="1" indent="-606248" algn="l"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lvl2pPr>
            <a:lvl3pPr marL="1890710" marR="0" lvl="2" indent="-634599" algn="l" defTabSz="914400" rtl="0" eaLnBrk="1" fontAlgn="auto" latinLnBrk="0" hangingPunct="1">
              <a:lnSpc>
                <a:spcPct val="100000"/>
              </a:lnSpc>
              <a:spcBef>
                <a:spcPts val="0"/>
              </a:spcBef>
              <a:spcAft>
                <a:spcPts val="0"/>
              </a:spcAft>
              <a:buClrTx/>
              <a:buSzPct val="75000"/>
              <a:buFont typeface="Wingdings" panose="05000000000000000000" pitchFamily="2" charset="2"/>
              <a:buChar char="ü"/>
              <a:tabLst/>
              <a:defRPr/>
            </a:lvl3pPr>
            <a:lvl4pPr marL="2512223" marR="0" lvl="3" indent="-621514" algn="l" defTabSz="914400" rtl="0" eaLnBrk="1" fontAlgn="auto" latinLnBrk="0" hangingPunct="1">
              <a:lnSpc>
                <a:spcPct val="100000"/>
              </a:lnSpc>
              <a:spcBef>
                <a:spcPts val="0"/>
              </a:spcBef>
              <a:spcAft>
                <a:spcPts val="0"/>
              </a:spcAft>
              <a:buClrTx/>
              <a:buSzPct val="75000"/>
              <a:buFont typeface="Courier New" panose="02070309020205020404" pitchFamily="49" charset="0"/>
              <a:buChar char="o"/>
              <a:tabLst/>
              <a:defRPr/>
            </a:lvl4pPr>
            <a:lvl5pPr marL="3146821" marR="0" lvl="4" indent="-634599" algn="l" defTabSz="914400" rtl="0" eaLnBrk="1" fontAlgn="auto" latinLnBrk="0" hangingPunct="1">
              <a:lnSpc>
                <a:spcPct val="100000"/>
              </a:lnSpc>
              <a:spcBef>
                <a:spcPts val="0"/>
              </a:spcBef>
              <a:spcAft>
                <a:spcPts val="0"/>
              </a:spcAft>
              <a:buClrTx/>
              <a:buSzPct val="65000"/>
              <a:buFont typeface="Arial" panose="020B0604020202020204" pitchFamily="34" charset="0"/>
              <a:buChar char="•"/>
              <a:tabLst/>
              <a:defRPr/>
            </a:lvl5pPr>
            <a:lvl6pPr marL="2742740" lvl="5" indent="-342842" algn="l">
              <a:spcBef>
                <a:spcPts val="360"/>
              </a:spcBef>
              <a:spcAft>
                <a:spcPts val="0"/>
              </a:spcAft>
              <a:buSzPts val="1800"/>
              <a:buChar char="▪"/>
              <a:defRPr/>
            </a:lvl6pPr>
            <a:lvl7pPr marL="3199864" lvl="6" indent="-342842" algn="l">
              <a:spcBef>
                <a:spcPts val="360"/>
              </a:spcBef>
              <a:spcAft>
                <a:spcPts val="0"/>
              </a:spcAft>
              <a:buSzPts val="1800"/>
              <a:buChar char="▪"/>
              <a:defRPr/>
            </a:lvl7pPr>
            <a:lvl8pPr marL="3656988" lvl="7" indent="-342842" algn="l">
              <a:spcBef>
                <a:spcPts val="360"/>
              </a:spcBef>
              <a:spcAft>
                <a:spcPts val="0"/>
              </a:spcAft>
              <a:buSzPts val="1800"/>
              <a:buChar char="▪"/>
              <a:defRPr/>
            </a:lvl8pPr>
            <a:lvl9pPr marL="4114110" lvl="8" indent="-342842" algn="l">
              <a:spcBef>
                <a:spcPts val="360"/>
              </a:spcBef>
              <a:spcAft>
                <a:spcPts val="0"/>
              </a:spcAft>
              <a:buSzPts val="1800"/>
              <a:buChar char="▪"/>
              <a:defRPr/>
            </a:lvl9pPr>
          </a:lstStyle>
          <a:p>
            <a: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pPr>
            <a:r>
              <a:rPr kumimoji="0" lang="en-US" sz="4396" b="0" i="0" u="none" strike="noStrike" kern="1200" cap="none" spc="0" normalizeH="0" baseline="0" noProof="0">
                <a:ln>
                  <a:noFill/>
                </a:ln>
                <a:solidFill>
                  <a:srgbClr val="002060"/>
                </a:solidFill>
                <a:effectLst/>
                <a:uLnTx/>
                <a:uFillTx/>
                <a:latin typeface="+mn-lt"/>
                <a:ea typeface="+mn-ea"/>
                <a:cs typeface="+mn-cs"/>
              </a:rPr>
              <a:t>Click to edit Master text styles</a:t>
            </a:r>
          </a:p>
          <a:p>
            <a:pPr marL="1240847" marR="0" lvl="1" indent="-606248" algn="l"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pPr>
            <a:r>
              <a:rPr kumimoji="0" lang="en-US" sz="3984" b="0" i="0" u="none" strike="noStrike" kern="1200" cap="none" spc="0" normalizeH="0" baseline="0" noProof="0">
                <a:ln>
                  <a:noFill/>
                </a:ln>
                <a:solidFill>
                  <a:srgbClr val="002060"/>
                </a:solidFill>
                <a:effectLst/>
                <a:uLnTx/>
                <a:uFillTx/>
                <a:latin typeface="+mn-lt"/>
                <a:ea typeface="+mn-ea"/>
                <a:cs typeface="+mn-cs"/>
              </a:rPr>
              <a:t>Second level</a:t>
            </a:r>
          </a:p>
          <a:p>
            <a:pPr marL="1890710" marR="0" lvl="2" indent="-634599" algn="l" defTabSz="914400" rtl="0" eaLnBrk="1" fontAlgn="auto" latinLnBrk="0" hangingPunct="1">
              <a:lnSpc>
                <a:spcPct val="100000"/>
              </a:lnSpc>
              <a:spcBef>
                <a:spcPts val="0"/>
              </a:spcBef>
              <a:spcAft>
                <a:spcPts val="0"/>
              </a:spcAft>
              <a:buClrTx/>
              <a:buSzPct val="75000"/>
              <a:buFont typeface="Wingdings" panose="05000000000000000000" pitchFamily="2" charset="2"/>
              <a:buChar char="ü"/>
              <a:tabLst/>
              <a:defRPr/>
            </a:pPr>
            <a:r>
              <a:rPr kumimoji="0" lang="en-US" sz="3572" b="0" i="0" u="none" strike="noStrike" kern="1200" cap="none" spc="0" normalizeH="0" baseline="0" noProof="0">
                <a:ln>
                  <a:noFill/>
                </a:ln>
                <a:solidFill>
                  <a:srgbClr val="002060"/>
                </a:solidFill>
                <a:effectLst/>
                <a:uLnTx/>
                <a:uFillTx/>
                <a:latin typeface="+mn-lt"/>
                <a:ea typeface="+mn-ea"/>
                <a:cs typeface="+mn-cs"/>
              </a:rPr>
              <a:t>Third level</a:t>
            </a:r>
          </a:p>
          <a:p>
            <a:pPr marL="2512223" marR="0" lvl="3" indent="-621514" algn="l" defTabSz="914400" rtl="0" eaLnBrk="1" fontAlgn="auto" latinLnBrk="0" hangingPunct="1">
              <a:lnSpc>
                <a:spcPct val="100000"/>
              </a:lnSpc>
              <a:spcBef>
                <a:spcPts val="0"/>
              </a:spcBef>
              <a:spcAft>
                <a:spcPts val="0"/>
              </a:spcAft>
              <a:buClrTx/>
              <a:buSzPct val="75000"/>
              <a:buFont typeface="Courier New" panose="02070309020205020404" pitchFamily="49" charset="0"/>
              <a:buChar char="o"/>
              <a:tabLst/>
              <a:defRPr/>
            </a:pPr>
            <a:r>
              <a:rPr kumimoji="0" lang="en-US" sz="3022" b="0" i="0" u="none" strike="noStrike" kern="1200" cap="none" spc="0" normalizeH="0" baseline="0" noProof="0">
                <a:ln>
                  <a:noFill/>
                </a:ln>
                <a:solidFill>
                  <a:srgbClr val="002060"/>
                </a:solidFill>
                <a:effectLst/>
                <a:uLnTx/>
                <a:uFillTx/>
                <a:latin typeface="+mn-lt"/>
                <a:ea typeface="+mn-ea"/>
                <a:cs typeface="+mn-cs"/>
              </a:rPr>
              <a:t>Fourth level</a:t>
            </a:r>
          </a:p>
          <a:p>
            <a:pPr marL="3146821" marR="0" lvl="4" indent="-634599" algn="l" defTabSz="914400" rtl="0" eaLnBrk="1" fontAlgn="auto" latinLnBrk="0" hangingPunct="1">
              <a:lnSpc>
                <a:spcPct val="100000"/>
              </a:lnSpc>
              <a:spcBef>
                <a:spcPts val="0"/>
              </a:spcBef>
              <a:spcAft>
                <a:spcPts val="0"/>
              </a:spcAft>
              <a:buClrTx/>
              <a:buSzPct val="65000"/>
              <a:buFont typeface="Arial" panose="020B0604020202020204" pitchFamily="34" charset="0"/>
              <a:buChar char="•"/>
              <a:tabLst/>
              <a:defRPr/>
            </a:pPr>
            <a:r>
              <a:rPr kumimoji="0" lang="en-US" sz="3022" b="0" i="0" u="none" strike="noStrike" kern="1200" cap="none" spc="0" normalizeH="0" baseline="0" noProof="0">
                <a:ln>
                  <a:noFill/>
                </a:ln>
                <a:solidFill>
                  <a:srgbClr val="002060"/>
                </a:solidFill>
                <a:effectLst/>
                <a:uLnTx/>
                <a:uFillTx/>
                <a:latin typeface="+mn-lt"/>
                <a:ea typeface="+mn-ea"/>
                <a:cs typeface="+mn-cs"/>
              </a:rPr>
              <a:t>Fifth level</a:t>
            </a:r>
          </a:p>
          <a:p>
            <a:endParaRPr/>
          </a:p>
        </p:txBody>
      </p:sp>
      <p:sp>
        <p:nvSpPr>
          <p:cNvPr id="38" name="Google Shape;38;p13"/>
          <p:cNvSpPr txBox="1">
            <a:spLocks noGrp="1"/>
          </p:cNvSpPr>
          <p:nvPr>
            <p:ph type="title"/>
          </p:nvPr>
        </p:nvSpPr>
        <p:spPr>
          <a:xfrm>
            <a:off x="921173" y="93022"/>
            <a:ext cx="11238315" cy="828152"/>
          </a:xfrm>
          <a:prstGeom prst="rect">
            <a:avLst/>
          </a:prstGeom>
          <a:noFill/>
          <a:ln>
            <a:noFill/>
          </a:ln>
        </p:spPr>
        <p:txBody>
          <a:bodyPr spcFirstLastPara="1" wrap="square" lIns="101850" tIns="50925" rIns="101850" bIns="50925"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3"/>
          <p:cNvSpPr txBox="1">
            <a:spLocks noGrp="1"/>
          </p:cNvSpPr>
          <p:nvPr>
            <p:ph type="dt" idx="10"/>
          </p:nvPr>
        </p:nvSpPr>
        <p:spPr>
          <a:xfrm>
            <a:off x="10949062" y="7119156"/>
            <a:ext cx="1755649" cy="413808"/>
          </a:xfrm>
          <a:prstGeom prst="rect">
            <a:avLst/>
          </a:prstGeom>
          <a:noFill/>
          <a:ln>
            <a:noFill/>
          </a:ln>
        </p:spPr>
        <p:txBody>
          <a:bodyPr spcFirstLastPara="1" wrap="square" lIns="101850" tIns="50925" rIns="101850" bIns="5092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1216033" y="7102878"/>
            <a:ext cx="9612712" cy="413808"/>
          </a:xfrm>
          <a:prstGeom prst="rect">
            <a:avLst/>
          </a:prstGeom>
          <a:noFill/>
          <a:ln>
            <a:noFill/>
          </a:ln>
        </p:spPr>
        <p:txBody>
          <a:bodyPr spcFirstLastPara="1" wrap="square" lIns="101850" tIns="50925" rIns="101850" bIns="5092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12884550" y="7121630"/>
            <a:ext cx="682752" cy="411334"/>
          </a:xfrm>
          <a:prstGeom prst="rect">
            <a:avLst/>
          </a:prstGeom>
          <a:noFill/>
          <a:ln>
            <a:noFill/>
          </a:ln>
        </p:spPr>
        <p:txBody>
          <a:bodyPr spcFirstLastPara="1" wrap="square" lIns="101850" tIns="50925" rIns="101850" bIns="50925"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5067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p>
        </p:txBody>
      </p:sp>
      <p:sp>
        <p:nvSpPr>
          <p:cNvPr id="4" name="Date Placeholder 3"/>
          <p:cNvSpPr>
            <a:spLocks noGrp="1"/>
          </p:cNvSpPr>
          <p:nvPr>
            <p:ph type="dt" sz="half" idx="10"/>
          </p:nvPr>
        </p:nvSpPr>
        <p:spPr/>
        <p:txBody>
          <a:bodyPr/>
          <a:lstStyle/>
          <a:p>
            <a:fld id="{118ED12D-DB77-47DE-8E46-A5EAB194A93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0C72B-D3C3-4510-BB0A-B6683A0690A9}" type="slidenum">
              <a:rPr lang="en-US" smtClean="0"/>
              <a:t>‹#›</a:t>
            </a:fld>
            <a:endParaRPr lang="en-US"/>
          </a:p>
        </p:txBody>
      </p:sp>
    </p:spTree>
    <p:extLst>
      <p:ext uri="{BB962C8B-B14F-4D97-AF65-F5344CB8AC3E}">
        <p14:creationId xmlns:p14="http://schemas.microsoft.com/office/powerpoint/2010/main" val="50531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mailto:ICH.INFO@DC.GOV" TargetMode="External"/><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92387" y="177294"/>
            <a:ext cx="11238315" cy="738315"/>
          </a:xfrm>
          <a:prstGeom prst="rect">
            <a:avLst/>
          </a:prstGeom>
        </p:spPr>
        <p:txBody>
          <a:bodyPr vert="horz" lIns="101858" tIns="50929" rIns="101858" bIns="50929" anchor="b">
            <a:noAutofit/>
          </a:bodyPr>
          <a:lstStyle/>
          <a:p>
            <a:r>
              <a:rPr kumimoji="0" lang="en-US"/>
              <a:t>Click to edit Master title style</a:t>
            </a:r>
          </a:p>
        </p:txBody>
      </p:sp>
      <p:sp>
        <p:nvSpPr>
          <p:cNvPr id="13" name="Text Placeholder 12"/>
          <p:cNvSpPr>
            <a:spLocks noGrp="1"/>
          </p:cNvSpPr>
          <p:nvPr>
            <p:ph type="body" idx="1"/>
          </p:nvPr>
        </p:nvSpPr>
        <p:spPr>
          <a:xfrm>
            <a:off x="397752" y="1309636"/>
            <a:ext cx="13047929" cy="5633709"/>
          </a:xfrm>
          <a:prstGeom prst="rect">
            <a:avLst/>
          </a:prstGeom>
        </p:spPr>
        <p:txBody>
          <a:bodyPr vert="horz" lIns="101858" tIns="50929" rIns="101858" bIns="50929">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8" name="Rectangle 7"/>
          <p:cNvSpPr/>
          <p:nvPr/>
        </p:nvSpPr>
        <p:spPr>
          <a:xfrm>
            <a:off x="0" y="915605"/>
            <a:ext cx="806027" cy="259080"/>
          </a:xfrm>
          <a:prstGeom prst="rect">
            <a:avLst/>
          </a:prstGeom>
          <a:solidFill>
            <a:srgbClr val="CC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9" name="Rectangle 8"/>
          <p:cNvSpPr/>
          <p:nvPr/>
        </p:nvSpPr>
        <p:spPr>
          <a:xfrm>
            <a:off x="892388" y="915605"/>
            <a:ext cx="12925213"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5" name="Slide Number Placeholder 11"/>
          <p:cNvSpPr>
            <a:spLocks noGrp="1"/>
          </p:cNvSpPr>
          <p:nvPr>
            <p:ph type="sldNum" sz="quarter" idx="4"/>
          </p:nvPr>
        </p:nvSpPr>
        <p:spPr>
          <a:xfrm>
            <a:off x="12796469" y="7257435"/>
            <a:ext cx="682752" cy="411334"/>
          </a:xfrm>
          <a:prstGeom prst="rect">
            <a:avLst/>
          </a:prstGeom>
        </p:spPr>
        <p:txBody>
          <a:bodyPr lIns="101858" tIns="50929" rIns="101858" bIns="50929" rtlCol="0" anchor="b"/>
          <a:lstStyle>
            <a:lvl1pPr>
              <a:defRPr kumimoji="0" lang="en-US" sz="1786" kern="1200" smtClean="0">
                <a:solidFill>
                  <a:srgbClr val="775F55"/>
                </a:solidFill>
                <a:latin typeface="+mn-lt"/>
                <a:ea typeface="+mn-ea"/>
                <a:cs typeface="+mn-cs"/>
              </a:defRPr>
            </a:lvl1pPr>
          </a:lstStyle>
          <a:p>
            <a:pPr defTabSz="1399232"/>
            <a:fld id="{BD8932C4-06C2-4B3E-B9B4-4EEBB934B3D2}" type="slidenum">
              <a:rPr lang="en-US" smtClean="0"/>
              <a:pPr defTabSz="1399232"/>
              <a:t>‹#›</a:t>
            </a:fld>
            <a:endParaRPr lang="en-US"/>
          </a:p>
        </p:txBody>
      </p:sp>
      <p:pic>
        <p:nvPicPr>
          <p:cNvPr id="4" name="Picture 3">
            <a:extLst>
              <a:ext uri="{FF2B5EF4-FFF2-40B4-BE49-F238E27FC236}">
                <a16:creationId xmlns:a16="http://schemas.microsoft.com/office/drawing/2014/main" id="{C97C80CE-785F-4190-B1D4-29EA7B560FBE}"/>
              </a:ext>
            </a:extLst>
          </p:cNvPr>
          <p:cNvPicPr>
            <a:picLocks noChangeAspect="1"/>
          </p:cNvPicPr>
          <p:nvPr userDrawn="1"/>
        </p:nvPicPr>
        <p:blipFill>
          <a:blip r:embed="rId6"/>
          <a:stretch>
            <a:fillRect/>
          </a:stretch>
        </p:blipFill>
        <p:spPr>
          <a:xfrm>
            <a:off x="12176999" y="103631"/>
            <a:ext cx="1280450" cy="1278000"/>
          </a:xfrm>
          <a:prstGeom prst="rect">
            <a:avLst/>
          </a:prstGeom>
        </p:spPr>
      </p:pic>
      <p:pic>
        <p:nvPicPr>
          <p:cNvPr id="5" name="Picture 4" descr="Logo&#10;&#10;Description automatically generated">
            <a:extLst>
              <a:ext uri="{FF2B5EF4-FFF2-40B4-BE49-F238E27FC236}">
                <a16:creationId xmlns:a16="http://schemas.microsoft.com/office/drawing/2014/main" id="{1ADBB294-0488-02E6-DA9B-86A78DB3F05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946" y="7024711"/>
            <a:ext cx="398520" cy="644057"/>
          </a:xfrm>
          <a:prstGeom prst="rect">
            <a:avLst/>
          </a:prstGeom>
        </p:spPr>
      </p:pic>
      <p:sp>
        <p:nvSpPr>
          <p:cNvPr id="3" name="Footer Placeholder 1">
            <a:extLst>
              <a:ext uri="{FF2B5EF4-FFF2-40B4-BE49-F238E27FC236}">
                <a16:creationId xmlns:a16="http://schemas.microsoft.com/office/drawing/2014/main" id="{B4D1F08C-F934-43FD-397D-3FC90B75E902}"/>
              </a:ext>
            </a:extLst>
          </p:cNvPr>
          <p:cNvSpPr>
            <a:spLocks noGrp="1" noChangeArrowheads="1"/>
          </p:cNvSpPr>
          <p:nvPr userDrawn="1"/>
        </p:nvSpPr>
        <p:spPr bwMode="auto">
          <a:xfrm>
            <a:off x="2724458" y="7299436"/>
            <a:ext cx="8616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a:lstStyle>
          <a:p>
            <a:pPr defTabSz="914400"/>
            <a:r>
              <a:rPr lang="en-US" altLang="en-US">
                <a:solidFill>
                  <a:srgbClr val="C00000"/>
                </a:solidFill>
                <a:ea typeface="MS Mincho" panose="02020609040205080304" pitchFamily="49" charset="-128"/>
                <a:cs typeface="Times New Roman" panose="02020603050405020304" pitchFamily="18" charset="0"/>
              </a:rPr>
              <a:t>DELIBERATIVE PURPOSES ONLY </a:t>
            </a:r>
            <a:r>
              <a:rPr lang="en-US" altLang="en-US">
                <a:ea typeface="MS Mincho" panose="02020609040205080304" pitchFamily="49" charset="-128"/>
                <a:cs typeface="Times New Roman" panose="02020603050405020304" pitchFamily="18" charset="0"/>
              </a:rPr>
              <a:t>| </a:t>
            </a:r>
            <a:r>
              <a:rPr lang="en-US" altLang="en-US">
                <a:solidFill>
                  <a:srgbClr val="C00000"/>
                </a:solidFill>
                <a:ea typeface="MS Mincho" panose="02020609040205080304" pitchFamily="49" charset="-128"/>
                <a:cs typeface="Times New Roman" panose="02020603050405020304" pitchFamily="18" charset="0"/>
              </a:rPr>
              <a:t>SEND COMMENTS/QUESTIONS TO </a:t>
            </a:r>
            <a:r>
              <a:rPr lang="en-US" altLang="en-US">
                <a:ea typeface="MS Mincho" panose="02020609040205080304" pitchFamily="49" charset="-128"/>
                <a:cs typeface="Times New Roman" panose="02020603050405020304" pitchFamily="18" charset="0"/>
                <a:hlinkClick r:id="rId8"/>
              </a:rPr>
              <a:t>ICH.INFO@DC.GOV</a:t>
            </a:r>
            <a:endParaRPr lang="en-US" altLang="en-US" sz="2000"/>
          </a:p>
        </p:txBody>
      </p:sp>
    </p:spTree>
    <p:extLst>
      <p:ext uri="{BB962C8B-B14F-4D97-AF65-F5344CB8AC3E}">
        <p14:creationId xmlns:p14="http://schemas.microsoft.com/office/powerpoint/2010/main" val="32415536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6" r:id="rId4"/>
  </p:sldLayoutIdLst>
  <p:hf hdr="0" ftr="0" dt="0"/>
  <p:txStyles>
    <p:titleStyle>
      <a:lvl1pPr algn="l" rtl="0" eaLnBrk="1" latinLnBrk="0" hangingPunct="1">
        <a:spcBef>
          <a:spcPct val="0"/>
        </a:spcBef>
        <a:buNone/>
        <a:defRPr kumimoji="0" sz="4945" b="1" kern="1200">
          <a:solidFill>
            <a:schemeClr val="tx2"/>
          </a:solidFill>
          <a:latin typeface="+mj-lt"/>
          <a:ea typeface="+mj-ea"/>
          <a:cs typeface="+mj-cs"/>
        </a:defRPr>
      </a:lvl1pPr>
    </p:titleStyle>
    <p:body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99614" algn="l" rtl="0" eaLnBrk="1" latinLnBrk="0" hangingPunct="1">
        <a:defRPr kumimoji="0" kern="1200">
          <a:solidFill>
            <a:schemeClr val="tx1"/>
          </a:solidFill>
          <a:latin typeface="+mn-lt"/>
          <a:ea typeface="+mn-ea"/>
          <a:cs typeface="+mn-cs"/>
        </a:defRPr>
      </a:lvl2pPr>
      <a:lvl3pPr marL="1399232" algn="l" rtl="0" eaLnBrk="1" latinLnBrk="0" hangingPunct="1">
        <a:defRPr kumimoji="0" kern="1200">
          <a:solidFill>
            <a:schemeClr val="tx1"/>
          </a:solidFill>
          <a:latin typeface="+mn-lt"/>
          <a:ea typeface="+mn-ea"/>
          <a:cs typeface="+mn-cs"/>
        </a:defRPr>
      </a:lvl3pPr>
      <a:lvl4pPr marL="2098847" algn="l" rtl="0" eaLnBrk="1" latinLnBrk="0" hangingPunct="1">
        <a:defRPr kumimoji="0" kern="1200">
          <a:solidFill>
            <a:schemeClr val="tx1"/>
          </a:solidFill>
          <a:latin typeface="+mn-lt"/>
          <a:ea typeface="+mn-ea"/>
          <a:cs typeface="+mn-cs"/>
        </a:defRPr>
      </a:lvl4pPr>
      <a:lvl5pPr marL="2798465" algn="l" rtl="0" eaLnBrk="1" latinLnBrk="0" hangingPunct="1">
        <a:defRPr kumimoji="0" kern="1200">
          <a:solidFill>
            <a:schemeClr val="tx1"/>
          </a:solidFill>
          <a:latin typeface="+mn-lt"/>
          <a:ea typeface="+mn-ea"/>
          <a:cs typeface="+mn-cs"/>
        </a:defRPr>
      </a:lvl5pPr>
      <a:lvl6pPr marL="3498080" algn="l" rtl="0" eaLnBrk="1" latinLnBrk="0" hangingPunct="1">
        <a:defRPr kumimoji="0" kern="1200">
          <a:solidFill>
            <a:schemeClr val="tx1"/>
          </a:solidFill>
          <a:latin typeface="+mn-lt"/>
          <a:ea typeface="+mn-ea"/>
          <a:cs typeface="+mn-cs"/>
        </a:defRPr>
      </a:lvl6pPr>
      <a:lvl7pPr marL="4197695" algn="l" rtl="0" eaLnBrk="1" latinLnBrk="0" hangingPunct="1">
        <a:defRPr kumimoji="0" kern="1200">
          <a:solidFill>
            <a:schemeClr val="tx1"/>
          </a:solidFill>
          <a:latin typeface="+mn-lt"/>
          <a:ea typeface="+mn-ea"/>
          <a:cs typeface="+mn-cs"/>
        </a:defRPr>
      </a:lvl7pPr>
      <a:lvl8pPr marL="4897312" algn="l" rtl="0" eaLnBrk="1" latinLnBrk="0" hangingPunct="1">
        <a:defRPr kumimoji="0" kern="1200">
          <a:solidFill>
            <a:schemeClr val="tx1"/>
          </a:solidFill>
          <a:latin typeface="+mn-lt"/>
          <a:ea typeface="+mn-ea"/>
          <a:cs typeface="+mn-cs"/>
        </a:defRPr>
      </a:lvl8pPr>
      <a:lvl9pPr marL="5596926"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92387" y="177294"/>
            <a:ext cx="11238315" cy="738315"/>
          </a:xfrm>
          <a:prstGeom prst="rect">
            <a:avLst/>
          </a:prstGeom>
        </p:spPr>
        <p:txBody>
          <a:bodyPr vert="horz" lIns="101858" tIns="50929" rIns="101858" bIns="50929" anchor="b">
            <a:noAutofit/>
          </a:bodyPr>
          <a:lstStyle/>
          <a:p>
            <a:r>
              <a:rPr kumimoji="0" lang="en-US"/>
              <a:t>Click to edit Master title style</a:t>
            </a:r>
          </a:p>
        </p:txBody>
      </p:sp>
      <p:sp>
        <p:nvSpPr>
          <p:cNvPr id="13" name="Text Placeholder 12"/>
          <p:cNvSpPr>
            <a:spLocks noGrp="1"/>
          </p:cNvSpPr>
          <p:nvPr>
            <p:ph type="body" idx="1"/>
          </p:nvPr>
        </p:nvSpPr>
        <p:spPr>
          <a:xfrm>
            <a:off x="397752" y="1309636"/>
            <a:ext cx="13047929" cy="5633709"/>
          </a:xfrm>
          <a:prstGeom prst="rect">
            <a:avLst/>
          </a:prstGeom>
        </p:spPr>
        <p:txBody>
          <a:bodyPr vert="horz" lIns="101858" tIns="50929" rIns="101858" bIns="50929">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10777731" y="7210104"/>
            <a:ext cx="1755649" cy="413808"/>
          </a:xfrm>
          <a:prstGeom prst="rect">
            <a:avLst/>
          </a:prstGeom>
        </p:spPr>
        <p:txBody>
          <a:bodyPr vert="horz" lIns="101858" tIns="50929" rIns="101858" bIns="50929" anchor="b" anchorCtr="0"/>
          <a:lstStyle>
            <a:lvl1pPr algn="r" eaLnBrk="1" latinLnBrk="0" hangingPunct="1">
              <a:defRPr kumimoji="0" sz="1786">
                <a:solidFill>
                  <a:schemeClr val="tx2"/>
                </a:solidFill>
              </a:defRPr>
            </a:lvl1pPr>
          </a:lstStyle>
          <a:p>
            <a:pPr defTabSz="1399232"/>
            <a:fld id="{8880FA19-BC24-4ADA-A496-674F0B2259A0}" type="datetime1">
              <a:rPr lang="en-US" smtClean="0">
                <a:solidFill>
                  <a:srgbClr val="775F55"/>
                </a:solidFill>
              </a:rPr>
              <a:pPr defTabSz="1399232"/>
              <a:t>10/20/2023</a:t>
            </a:fld>
            <a:endParaRPr lang="en-US">
              <a:solidFill>
                <a:srgbClr val="775F55"/>
              </a:solidFill>
            </a:endParaRPr>
          </a:p>
        </p:txBody>
      </p:sp>
      <p:sp>
        <p:nvSpPr>
          <p:cNvPr id="3" name="Footer Placeholder 2"/>
          <p:cNvSpPr>
            <a:spLocks noGrp="1"/>
          </p:cNvSpPr>
          <p:nvPr>
            <p:ph type="ftr" sz="quarter" idx="3"/>
          </p:nvPr>
        </p:nvSpPr>
        <p:spPr>
          <a:xfrm>
            <a:off x="1033475" y="7210104"/>
            <a:ext cx="9612712" cy="413808"/>
          </a:xfrm>
          <a:prstGeom prst="rect">
            <a:avLst/>
          </a:prstGeom>
        </p:spPr>
        <p:txBody>
          <a:bodyPr vert="horz" lIns="101858" tIns="50929" rIns="101858" bIns="50929" anchor="b"/>
          <a:lstStyle>
            <a:lvl1pPr algn="r" eaLnBrk="1" latinLnBrk="0" hangingPunct="1">
              <a:defRPr kumimoji="0" sz="1786">
                <a:solidFill>
                  <a:schemeClr val="tx2"/>
                </a:solidFill>
              </a:defRPr>
            </a:lvl1pPr>
          </a:lstStyle>
          <a:p>
            <a:pPr defTabSz="1399232"/>
            <a:r>
              <a:rPr lang="en-US">
                <a:solidFill>
                  <a:srgbClr val="775F55"/>
                </a:solidFill>
              </a:rPr>
              <a:t>Sensitive Draft - Not for Distribution</a:t>
            </a:r>
          </a:p>
        </p:txBody>
      </p:sp>
      <p:sp>
        <p:nvSpPr>
          <p:cNvPr id="8" name="Rectangle 7"/>
          <p:cNvSpPr/>
          <p:nvPr/>
        </p:nvSpPr>
        <p:spPr>
          <a:xfrm>
            <a:off x="0" y="915605"/>
            <a:ext cx="806027" cy="259080"/>
          </a:xfrm>
          <a:prstGeom prst="rect">
            <a:avLst/>
          </a:prstGeom>
          <a:solidFill>
            <a:srgbClr val="CC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9" name="Rectangle 8"/>
          <p:cNvSpPr/>
          <p:nvPr/>
        </p:nvSpPr>
        <p:spPr>
          <a:xfrm>
            <a:off x="892388" y="915605"/>
            <a:ext cx="12925213"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5" name="Slide Number Placeholder 11"/>
          <p:cNvSpPr>
            <a:spLocks noGrp="1"/>
          </p:cNvSpPr>
          <p:nvPr>
            <p:ph type="sldNum" sz="quarter" idx="4"/>
          </p:nvPr>
        </p:nvSpPr>
        <p:spPr>
          <a:xfrm>
            <a:off x="12796469" y="7257435"/>
            <a:ext cx="682752" cy="411334"/>
          </a:xfrm>
          <a:prstGeom prst="rect">
            <a:avLst/>
          </a:prstGeom>
        </p:spPr>
        <p:txBody>
          <a:bodyPr lIns="101858" tIns="50929" rIns="101858" bIns="50929" rtlCol="0" anchor="b"/>
          <a:lstStyle>
            <a:lvl1pPr>
              <a:defRPr kumimoji="0" lang="en-US" sz="1786" kern="1200" smtClean="0">
                <a:solidFill>
                  <a:srgbClr val="775F55"/>
                </a:solidFill>
                <a:latin typeface="+mn-lt"/>
                <a:ea typeface="+mn-ea"/>
                <a:cs typeface="+mn-cs"/>
              </a:defRPr>
            </a:lvl1pPr>
          </a:lstStyle>
          <a:p>
            <a:pPr defTabSz="1399232"/>
            <a:fld id="{BD8932C4-06C2-4B3E-B9B4-4EEBB934B3D2}" type="slidenum">
              <a:rPr lang="en-US" smtClean="0"/>
              <a:pPr defTabSz="1399232"/>
              <a:t>‹#›</a:t>
            </a:fld>
            <a:endParaRPr lang="en-US"/>
          </a:p>
        </p:txBody>
      </p:sp>
      <p:pic>
        <p:nvPicPr>
          <p:cNvPr id="4" name="Picture 3">
            <a:extLst>
              <a:ext uri="{FF2B5EF4-FFF2-40B4-BE49-F238E27FC236}">
                <a16:creationId xmlns:a16="http://schemas.microsoft.com/office/drawing/2014/main" id="{C97C80CE-785F-4190-B1D4-29EA7B560FBE}"/>
              </a:ext>
            </a:extLst>
          </p:cNvPr>
          <p:cNvPicPr>
            <a:picLocks noChangeAspect="1"/>
          </p:cNvPicPr>
          <p:nvPr userDrawn="1"/>
        </p:nvPicPr>
        <p:blipFill>
          <a:blip r:embed="rId6"/>
          <a:stretch>
            <a:fillRect/>
          </a:stretch>
        </p:blipFill>
        <p:spPr>
          <a:xfrm>
            <a:off x="12176999" y="103631"/>
            <a:ext cx="1280450" cy="1278000"/>
          </a:xfrm>
          <a:prstGeom prst="rect">
            <a:avLst/>
          </a:prstGeom>
        </p:spPr>
      </p:pic>
      <p:pic>
        <p:nvPicPr>
          <p:cNvPr id="5" name="Picture 4" descr="Logo&#10;&#10;Description automatically generated">
            <a:extLst>
              <a:ext uri="{FF2B5EF4-FFF2-40B4-BE49-F238E27FC236}">
                <a16:creationId xmlns:a16="http://schemas.microsoft.com/office/drawing/2014/main" id="{1ADBB294-0488-02E6-DA9B-86A78DB3F05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946" y="7024711"/>
            <a:ext cx="398520" cy="644057"/>
          </a:xfrm>
          <a:prstGeom prst="rect">
            <a:avLst/>
          </a:prstGeom>
        </p:spPr>
      </p:pic>
    </p:spTree>
    <p:extLst>
      <p:ext uri="{BB962C8B-B14F-4D97-AF65-F5344CB8AC3E}">
        <p14:creationId xmlns:p14="http://schemas.microsoft.com/office/powerpoint/2010/main" val="354209761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l" rtl="0" eaLnBrk="1" latinLnBrk="0" hangingPunct="1">
        <a:spcBef>
          <a:spcPct val="0"/>
        </a:spcBef>
        <a:buNone/>
        <a:defRPr kumimoji="0" sz="4945" b="1" kern="1200">
          <a:solidFill>
            <a:schemeClr val="tx2"/>
          </a:solidFill>
          <a:latin typeface="+mj-lt"/>
          <a:ea typeface="+mj-ea"/>
          <a:cs typeface="+mj-cs"/>
        </a:defRPr>
      </a:lvl1pPr>
    </p:titleStyle>
    <p:body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99614" algn="l" rtl="0" eaLnBrk="1" latinLnBrk="0" hangingPunct="1">
        <a:defRPr kumimoji="0" kern="1200">
          <a:solidFill>
            <a:schemeClr val="tx1"/>
          </a:solidFill>
          <a:latin typeface="+mn-lt"/>
          <a:ea typeface="+mn-ea"/>
          <a:cs typeface="+mn-cs"/>
        </a:defRPr>
      </a:lvl2pPr>
      <a:lvl3pPr marL="1399232" algn="l" rtl="0" eaLnBrk="1" latinLnBrk="0" hangingPunct="1">
        <a:defRPr kumimoji="0" kern="1200">
          <a:solidFill>
            <a:schemeClr val="tx1"/>
          </a:solidFill>
          <a:latin typeface="+mn-lt"/>
          <a:ea typeface="+mn-ea"/>
          <a:cs typeface="+mn-cs"/>
        </a:defRPr>
      </a:lvl3pPr>
      <a:lvl4pPr marL="2098847" algn="l" rtl="0" eaLnBrk="1" latinLnBrk="0" hangingPunct="1">
        <a:defRPr kumimoji="0" kern="1200">
          <a:solidFill>
            <a:schemeClr val="tx1"/>
          </a:solidFill>
          <a:latin typeface="+mn-lt"/>
          <a:ea typeface="+mn-ea"/>
          <a:cs typeface="+mn-cs"/>
        </a:defRPr>
      </a:lvl4pPr>
      <a:lvl5pPr marL="2798465" algn="l" rtl="0" eaLnBrk="1" latinLnBrk="0" hangingPunct="1">
        <a:defRPr kumimoji="0" kern="1200">
          <a:solidFill>
            <a:schemeClr val="tx1"/>
          </a:solidFill>
          <a:latin typeface="+mn-lt"/>
          <a:ea typeface="+mn-ea"/>
          <a:cs typeface="+mn-cs"/>
        </a:defRPr>
      </a:lvl5pPr>
      <a:lvl6pPr marL="3498080" algn="l" rtl="0" eaLnBrk="1" latinLnBrk="0" hangingPunct="1">
        <a:defRPr kumimoji="0" kern="1200">
          <a:solidFill>
            <a:schemeClr val="tx1"/>
          </a:solidFill>
          <a:latin typeface="+mn-lt"/>
          <a:ea typeface="+mn-ea"/>
          <a:cs typeface="+mn-cs"/>
        </a:defRPr>
      </a:lvl6pPr>
      <a:lvl7pPr marL="4197695" algn="l" rtl="0" eaLnBrk="1" latinLnBrk="0" hangingPunct="1">
        <a:defRPr kumimoji="0" kern="1200">
          <a:solidFill>
            <a:schemeClr val="tx1"/>
          </a:solidFill>
          <a:latin typeface="+mn-lt"/>
          <a:ea typeface="+mn-ea"/>
          <a:cs typeface="+mn-cs"/>
        </a:defRPr>
      </a:lvl7pPr>
      <a:lvl8pPr marL="4897312" algn="l" rtl="0" eaLnBrk="1" latinLnBrk="0" hangingPunct="1">
        <a:defRPr kumimoji="0" kern="1200">
          <a:solidFill>
            <a:schemeClr val="tx1"/>
          </a:solidFill>
          <a:latin typeface="+mn-lt"/>
          <a:ea typeface="+mn-ea"/>
          <a:cs typeface="+mn-cs"/>
        </a:defRPr>
      </a:lvl8pPr>
      <a:lvl9pPr marL="5596926"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118ED12D-DB77-47DE-8E46-A5EAB194A93C}" type="datetimeFigureOut">
              <a:rPr lang="en-US" smtClean="0"/>
              <a:t>10/20/2023</a:t>
            </a:fld>
            <a:endParaRPr lang="en-US"/>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D680C72B-D3C3-4510-BB0A-B6683A0690A9}" type="slidenum">
              <a:rPr lang="en-US" smtClean="0"/>
              <a:t>‹#›</a:t>
            </a:fld>
            <a:endParaRPr lang="en-US"/>
          </a:p>
        </p:txBody>
      </p:sp>
      <p:pic>
        <p:nvPicPr>
          <p:cNvPr id="7" name="Picture 6">
            <a:extLst>
              <a:ext uri="{FF2B5EF4-FFF2-40B4-BE49-F238E27FC236}">
                <a16:creationId xmlns:a16="http://schemas.microsoft.com/office/drawing/2014/main" id="{418518CC-205B-F5E4-C9C1-C4A931F4AE0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40418062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hyperlink" Target="mailto:ich.info@dc.gov"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_ftn2"/><Relationship Id="rId2" Type="http://schemas.openxmlformats.org/officeDocument/2006/relationships/hyperlink" Target="#_ftn1"/><Relationship Id="rId1" Type="http://schemas.openxmlformats.org/officeDocument/2006/relationships/slideLayout" Target="../slideLayouts/slideLayout4.xml"/><Relationship Id="rId5" Type="http://schemas.openxmlformats.org/officeDocument/2006/relationships/hyperlink" Target="#_ftnref2"/><Relationship Id="rId4" Type="http://schemas.openxmlformats.org/officeDocument/2006/relationships/hyperlink" Target="#_ftnref1"/></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dc.gov/coronavirus/2019-ncov/community/homeless-correctional-settings.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app.smartsheet.com/b/form/f3b3dff7586d4e8aae1045c38c6878a7"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Google Shape;74;p1">
            <a:extLst>
              <a:ext uri="{FF2B5EF4-FFF2-40B4-BE49-F238E27FC236}">
                <a16:creationId xmlns:a16="http://schemas.microsoft.com/office/drawing/2014/main" id="{9A155B68-3CE9-3071-22BE-49E5C713FFB6}"/>
              </a:ext>
            </a:extLst>
          </p:cNvPr>
          <p:cNvSpPr txBox="1"/>
          <p:nvPr/>
        </p:nvSpPr>
        <p:spPr>
          <a:xfrm>
            <a:off x="1041739" y="2106661"/>
            <a:ext cx="11085552" cy="4108648"/>
          </a:xfrm>
          <a:prstGeom prst="rect">
            <a:avLst/>
          </a:prstGeom>
          <a:noFill/>
          <a:ln>
            <a:noFill/>
          </a:ln>
        </p:spPr>
        <p:txBody>
          <a:bodyPr spcFirstLastPara="1" wrap="square" lIns="91400" tIns="45700" rIns="91400" bIns="45700" anchor="t" anchorCtr="0">
            <a:spAutoFit/>
          </a:bodyPr>
          <a:lstStyle/>
          <a:p>
            <a:pPr algn="ctr">
              <a:spcBef>
                <a:spcPts val="600"/>
              </a:spcBef>
            </a:pPr>
            <a:r>
              <a:rPr lang="en-US" sz="5400" b="1" i="1">
                <a:solidFill>
                  <a:schemeClr val="dk2"/>
                </a:solidFill>
                <a:latin typeface="+mj-lt"/>
                <a:ea typeface="Twentieth Century"/>
                <a:cs typeface="Twentieth Century"/>
                <a:sym typeface="Twentieth Century"/>
              </a:rPr>
              <a:t>Interagency Council on Homelessness</a:t>
            </a:r>
            <a:endParaRPr lang="en-US" sz="5400">
              <a:latin typeface="+mj-lt"/>
            </a:endParaRPr>
          </a:p>
          <a:p>
            <a:pPr algn="ctr">
              <a:spcBef>
                <a:spcPts val="600"/>
              </a:spcBef>
            </a:pPr>
            <a:r>
              <a:rPr lang="en-US" sz="5400" b="1" i="1">
                <a:latin typeface="+mj-lt"/>
                <a:ea typeface="Twentieth Century"/>
                <a:cs typeface="Twentieth Century"/>
                <a:sym typeface="Twentieth Century"/>
              </a:rPr>
              <a:t>Full Council Meeting</a:t>
            </a:r>
          </a:p>
          <a:p>
            <a:pPr algn="ctr">
              <a:spcBef>
                <a:spcPts val="2400"/>
              </a:spcBef>
              <a:spcAft>
                <a:spcPts val="2400"/>
              </a:spcAft>
            </a:pPr>
            <a:endParaRPr lang="en-US" sz="4399" b="1" i="1">
              <a:solidFill>
                <a:schemeClr val="dk2"/>
              </a:solidFill>
              <a:latin typeface="+mj-lt"/>
              <a:ea typeface="Twentieth Century"/>
              <a:cs typeface="Twentieth Century"/>
              <a:sym typeface="Twentieth Century"/>
            </a:endParaRPr>
          </a:p>
          <a:p>
            <a:pPr algn="ctr">
              <a:spcBef>
                <a:spcPts val="600"/>
              </a:spcBef>
            </a:pPr>
            <a:r>
              <a:rPr lang="en-US" sz="5400" b="1" i="1">
                <a:solidFill>
                  <a:schemeClr val="dk2"/>
                </a:solidFill>
                <a:latin typeface="+mj-lt"/>
                <a:ea typeface="Twentieth Century"/>
                <a:cs typeface="Twentieth Century"/>
                <a:sym typeface="Twentieth Century"/>
              </a:rPr>
              <a:t>17 October 2023</a:t>
            </a:r>
          </a:p>
        </p:txBody>
      </p:sp>
      <p:grpSp>
        <p:nvGrpSpPr>
          <p:cNvPr id="6" name="Google Shape;75;p1">
            <a:extLst>
              <a:ext uri="{FF2B5EF4-FFF2-40B4-BE49-F238E27FC236}">
                <a16:creationId xmlns:a16="http://schemas.microsoft.com/office/drawing/2014/main" id="{EA2C44FB-8820-B8F0-1490-8AA81BCD4944}"/>
              </a:ext>
            </a:extLst>
          </p:cNvPr>
          <p:cNvGrpSpPr/>
          <p:nvPr/>
        </p:nvGrpSpPr>
        <p:grpSpPr>
          <a:xfrm>
            <a:off x="4454260" y="4208483"/>
            <a:ext cx="4041044" cy="903350"/>
            <a:chOff x="2969359" y="2373249"/>
            <a:chExt cx="4041044" cy="903351"/>
          </a:xfrm>
        </p:grpSpPr>
        <p:pic>
          <p:nvPicPr>
            <p:cNvPr id="7" name="Google Shape;76;p1">
              <a:extLst>
                <a:ext uri="{FF2B5EF4-FFF2-40B4-BE49-F238E27FC236}">
                  <a16:creationId xmlns:a16="http://schemas.microsoft.com/office/drawing/2014/main" id="{B653CB99-C546-DFB5-5647-0F6E60CFF618}"/>
                </a:ext>
              </a:extLst>
            </p:cNvPr>
            <p:cNvPicPr preferRelativeResize="0"/>
            <p:nvPr/>
          </p:nvPicPr>
          <p:blipFill rotWithShape="1">
            <a:blip r:embed="rId3">
              <a:alphaModFix/>
            </a:blip>
            <a:srcRect/>
            <a:stretch/>
          </p:blipFill>
          <p:spPr>
            <a:xfrm>
              <a:off x="2969359" y="2373249"/>
              <a:ext cx="902556" cy="894707"/>
            </a:xfrm>
            <a:prstGeom prst="rect">
              <a:avLst/>
            </a:prstGeom>
            <a:noFill/>
            <a:ln>
              <a:noFill/>
            </a:ln>
          </p:spPr>
        </p:pic>
        <p:pic>
          <p:nvPicPr>
            <p:cNvPr id="8" name="Google Shape;77;p1">
              <a:extLst>
                <a:ext uri="{FF2B5EF4-FFF2-40B4-BE49-F238E27FC236}">
                  <a16:creationId xmlns:a16="http://schemas.microsoft.com/office/drawing/2014/main" id="{B27C21C9-436E-1F0F-53E1-0A63CFF79E2D}"/>
                </a:ext>
              </a:extLst>
            </p:cNvPr>
            <p:cNvPicPr preferRelativeResize="0"/>
            <p:nvPr/>
          </p:nvPicPr>
          <p:blipFill rotWithShape="1">
            <a:blip r:embed="rId3">
              <a:alphaModFix/>
            </a:blip>
            <a:srcRect/>
            <a:stretch/>
          </p:blipFill>
          <p:spPr>
            <a:xfrm>
              <a:off x="6107847" y="2381893"/>
              <a:ext cx="902556" cy="894707"/>
            </a:xfrm>
            <a:prstGeom prst="rect">
              <a:avLst/>
            </a:prstGeom>
            <a:noFill/>
            <a:ln>
              <a:noFill/>
            </a:ln>
          </p:spPr>
        </p:pic>
        <p:pic>
          <p:nvPicPr>
            <p:cNvPr id="9" name="Google Shape;78;p1">
              <a:extLst>
                <a:ext uri="{FF2B5EF4-FFF2-40B4-BE49-F238E27FC236}">
                  <a16:creationId xmlns:a16="http://schemas.microsoft.com/office/drawing/2014/main" id="{CA13E2C6-AEE9-F34B-B364-6D8B93CE03A5}"/>
                </a:ext>
              </a:extLst>
            </p:cNvPr>
            <p:cNvPicPr preferRelativeResize="0"/>
            <p:nvPr/>
          </p:nvPicPr>
          <p:blipFill rotWithShape="1">
            <a:blip r:embed="rId3">
              <a:alphaModFix/>
            </a:blip>
            <a:srcRect/>
            <a:stretch/>
          </p:blipFill>
          <p:spPr>
            <a:xfrm>
              <a:off x="4569559" y="2373249"/>
              <a:ext cx="902556" cy="894707"/>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sz="quarter" idx="1"/>
          </p:nvPr>
        </p:nvSpPr>
        <p:spPr>
          <a:xfrm>
            <a:off x="367646" y="1313391"/>
            <a:ext cx="13109312" cy="5944043"/>
          </a:xfrm>
          <a:prstGeom prst="rect">
            <a:avLst/>
          </a:prstGeom>
          <a:noFill/>
          <a:ln>
            <a:noFill/>
          </a:ln>
        </p:spPr>
        <p:txBody>
          <a:bodyPr spcFirstLastPara="1" wrap="square" lIns="101850" tIns="50925" rIns="101850" bIns="50925" anchor="t" anchorCtr="0">
            <a:normAutofit/>
          </a:bodyPr>
          <a:lstStyle/>
          <a:p>
            <a:pPr marL="457200" indent="-457200">
              <a:lnSpc>
                <a:spcPct val="120000"/>
              </a:lnSpc>
              <a:buFont typeface="+mj-lt"/>
              <a:buAutoNum type="romanUcPeriod"/>
            </a:pPr>
            <a:r>
              <a:rPr lang="en-US" sz="4400" b="1">
                <a:solidFill>
                  <a:schemeClr val="bg1">
                    <a:lumMod val="65000"/>
                  </a:schemeClr>
                </a:solidFill>
                <a:latin typeface="Tw Cen MT" panose="020B0602020104020603" pitchFamily="34" charset="77"/>
              </a:rPr>
              <a:t>Welcome and Opening Remarks (5 mins)</a:t>
            </a:r>
          </a:p>
          <a:p>
            <a:pPr marL="457200" indent="-457200">
              <a:lnSpc>
                <a:spcPct val="120000"/>
              </a:lnSpc>
              <a:buFont typeface="+mj-lt"/>
              <a:buAutoNum type="romanUcPeriod"/>
            </a:pPr>
            <a:r>
              <a:rPr lang="en-US" sz="4400" b="1">
                <a:latin typeface="Tw Cen MT" panose="020B0602020104020603" pitchFamily="34" charset="77"/>
              </a:rPr>
              <a:t>Public Comments (20 mins)</a:t>
            </a:r>
          </a:p>
          <a:p>
            <a:pPr marL="457200" indent="-457200">
              <a:lnSpc>
                <a:spcPct val="120000"/>
              </a:lnSpc>
              <a:buFont typeface="+mj-lt"/>
              <a:buAutoNum type="romanUcPeriod"/>
            </a:pPr>
            <a:r>
              <a:rPr lang="en-US" sz="4400" b="1">
                <a:solidFill>
                  <a:schemeClr val="bg1">
                    <a:lumMod val="65000"/>
                  </a:schemeClr>
                </a:solidFill>
                <a:latin typeface="Tw Cen MT" panose="020B0602020104020603" pitchFamily="34" charset="77"/>
              </a:rPr>
              <a:t>Discussion on Adopting a Winter Plan (60 mins)</a:t>
            </a:r>
          </a:p>
          <a:p>
            <a:pPr marL="457200" indent="-457200">
              <a:lnSpc>
                <a:spcPct val="120000"/>
              </a:lnSpc>
              <a:buFont typeface="+mj-lt"/>
              <a:buAutoNum type="romanUcPeriod"/>
            </a:pPr>
            <a:r>
              <a:rPr lang="en-US" sz="4400" b="1">
                <a:solidFill>
                  <a:schemeClr val="bg1">
                    <a:lumMod val="65000"/>
                  </a:schemeClr>
                </a:solidFill>
                <a:latin typeface="Tw Cen MT" panose="020B0602020104020603" pitchFamily="34" charset="77"/>
              </a:rPr>
              <a:t>Public Comments Continued (</a:t>
            </a:r>
            <a:r>
              <a:rPr lang="en-US" sz="4400" b="1" i="1">
                <a:solidFill>
                  <a:schemeClr val="bg1">
                    <a:lumMod val="65000"/>
                  </a:schemeClr>
                </a:solidFill>
                <a:latin typeface="Tw Cen MT" panose="020B0602020104020603" pitchFamily="34" charset="77"/>
              </a:rPr>
              <a:t>time permitting</a:t>
            </a:r>
            <a:r>
              <a:rPr lang="en-US" sz="4400" b="1">
                <a:solidFill>
                  <a:schemeClr val="bg1">
                    <a:lumMod val="65000"/>
                  </a:schemeClr>
                </a:solidFill>
                <a:latin typeface="Tw Cen MT" panose="020B0602020104020603" pitchFamily="34" charset="77"/>
              </a:rPr>
              <a:t>)</a:t>
            </a:r>
          </a:p>
          <a:p>
            <a:pPr marL="457200" indent="-457200">
              <a:lnSpc>
                <a:spcPct val="120000"/>
              </a:lnSpc>
              <a:buFont typeface="+mj-lt"/>
              <a:buAutoNum type="romanUcPeriod"/>
            </a:pPr>
            <a:r>
              <a:rPr lang="en-US" sz="4400" b="1">
                <a:solidFill>
                  <a:schemeClr val="bg1">
                    <a:lumMod val="65000"/>
                  </a:schemeClr>
                </a:solidFill>
                <a:latin typeface="Tw Cen MT" panose="020B0602020104020603" pitchFamily="34" charset="77"/>
              </a:rPr>
              <a:t>Summary &amp; Adjournment (5 mins)</a:t>
            </a:r>
          </a:p>
        </p:txBody>
      </p:sp>
      <p:sp>
        <p:nvSpPr>
          <p:cNvPr id="85" name="Google Shape;85;p2"/>
          <p:cNvSpPr txBox="1">
            <a:spLocks noGrp="1"/>
          </p:cNvSpPr>
          <p:nvPr>
            <p:ph type="title"/>
          </p:nvPr>
        </p:nvSpPr>
        <p:spPr>
          <a:prstGeom prst="rect">
            <a:avLst/>
          </a:prstGeom>
          <a:noFill/>
          <a:ln>
            <a:noFill/>
          </a:ln>
        </p:spPr>
        <p:txBody>
          <a:bodyPr spcFirstLastPara="1" wrap="square" lIns="101850" tIns="50925" rIns="101850" bIns="50925" anchor="b" anchorCtr="0">
            <a:noAutofit/>
          </a:bodyPr>
          <a:lstStyle/>
          <a:p>
            <a:pPr>
              <a:buSzPts val="3600"/>
            </a:pPr>
            <a:r>
              <a:rPr lang="en-US" sz="4800"/>
              <a:t>Meeting Agenda</a:t>
            </a:r>
          </a:p>
        </p:txBody>
      </p:sp>
      <p:sp>
        <p:nvSpPr>
          <p:cNvPr id="86" name="Google Shape;86;p2"/>
          <p:cNvSpPr txBox="1">
            <a:spLocks noGrp="1"/>
          </p:cNvSpPr>
          <p:nvPr>
            <p:ph type="sldNum" sz="quarter" idx="12"/>
          </p:nvPr>
        </p:nvSpPr>
        <p:spPr>
          <a:prstGeom prst="rect">
            <a:avLst/>
          </a:prstGeom>
          <a:noFill/>
          <a:ln>
            <a:noFill/>
          </a:ln>
        </p:spPr>
        <p:txBody>
          <a:bodyPr spcFirstLastPara="1" wrap="square" lIns="101850" tIns="50925" rIns="101850" bIns="509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300" b="0" i="0" u="none" strike="noStrike" kern="0" cap="none" spc="0" normalizeH="0" baseline="0" noProof="0" smtClean="0">
                <a:ln>
                  <a:noFill/>
                </a:ln>
                <a:solidFill>
                  <a:srgbClr val="775F55"/>
                </a:solidFill>
                <a:effectLst/>
                <a:uLnTx/>
                <a:uFillTx/>
                <a:latin typeface="Twentieth Century"/>
                <a:ea typeface="+mn-ea"/>
                <a:cs typeface="+mn-cs"/>
                <a:sym typeface="Twentieth Century"/>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300" b="0" i="0" u="none" strike="noStrike" kern="0" cap="none" spc="0" normalizeH="0" baseline="0" noProof="0">
              <a:ln>
                <a:noFill/>
              </a:ln>
              <a:solidFill>
                <a:srgbClr val="775F55"/>
              </a:solidFill>
              <a:effectLst/>
              <a:uLnTx/>
              <a:uFillTx/>
              <a:latin typeface="Twentieth Century"/>
              <a:ea typeface="+mn-ea"/>
              <a:cs typeface="+mn-cs"/>
              <a:sym typeface="Twentieth Century"/>
            </a:endParaRPr>
          </a:p>
        </p:txBody>
      </p:sp>
    </p:spTree>
    <p:extLst>
      <p:ext uri="{BB962C8B-B14F-4D97-AF65-F5344CB8AC3E}">
        <p14:creationId xmlns:p14="http://schemas.microsoft.com/office/powerpoint/2010/main" val="135792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E59FD6A7-125D-EE35-980F-A6D7F050DCE2}"/>
              </a:ext>
            </a:extLst>
          </p:cNvPr>
          <p:cNvSpPr>
            <a:spLocks noGrp="1"/>
          </p:cNvSpPr>
          <p:nvPr>
            <p:ph type="body" idx="1"/>
          </p:nvPr>
        </p:nvSpPr>
        <p:spPr>
          <a:xfrm>
            <a:off x="358220" y="1313392"/>
            <a:ext cx="13118738" cy="5595408"/>
          </a:xfrm>
        </p:spPr>
        <p:txBody>
          <a:bodyPr wrap="square" anchor="t">
            <a:normAutofit/>
          </a:bodyPr>
          <a:lstStyle/>
          <a:p>
            <a:pPr marL="0" indent="0">
              <a:spcBef>
                <a:spcPts val="1800"/>
              </a:spcBef>
              <a:buNone/>
            </a:pPr>
            <a:r>
              <a:rPr lang="en-US">
                <a:solidFill>
                  <a:srgbClr val="002060"/>
                </a:solidFill>
              </a:rPr>
              <a:t>Due to limited time and to accommodate as many public comments as possible</a:t>
            </a:r>
          </a:p>
          <a:p>
            <a:pPr>
              <a:spcBef>
                <a:spcPts val="1800"/>
              </a:spcBef>
            </a:pPr>
            <a:r>
              <a:rPr lang="en-US">
                <a:solidFill>
                  <a:srgbClr val="002060"/>
                </a:solidFill>
              </a:rPr>
              <a:t>Comments are limited to 2 mins per person &amp;</a:t>
            </a:r>
          </a:p>
          <a:p>
            <a:pPr>
              <a:spcBef>
                <a:spcPts val="1800"/>
              </a:spcBef>
            </a:pPr>
            <a:r>
              <a:rPr lang="en-US">
                <a:solidFill>
                  <a:srgbClr val="002060"/>
                </a:solidFill>
              </a:rPr>
              <a:t>Comments will not be addressed during the Public Comments period. </a:t>
            </a:r>
          </a:p>
          <a:p>
            <a:pPr marL="0" indent="0" algn="ctr">
              <a:spcBef>
                <a:spcPts val="1800"/>
              </a:spcBef>
              <a:buNone/>
            </a:pPr>
            <a:r>
              <a:rPr lang="en-US" i="1">
                <a:solidFill>
                  <a:srgbClr val="002060"/>
                </a:solidFill>
              </a:rPr>
              <a:t>Thank you in advance for your understanding!</a:t>
            </a:r>
          </a:p>
        </p:txBody>
      </p:sp>
      <p:sp>
        <p:nvSpPr>
          <p:cNvPr id="3" name="Title 2">
            <a:extLst>
              <a:ext uri="{FF2B5EF4-FFF2-40B4-BE49-F238E27FC236}">
                <a16:creationId xmlns:a16="http://schemas.microsoft.com/office/drawing/2014/main" id="{1486B5CC-CD66-C3F2-EF37-FDE4548E6E0B}"/>
              </a:ext>
            </a:extLst>
          </p:cNvPr>
          <p:cNvSpPr>
            <a:spLocks noGrp="1"/>
          </p:cNvSpPr>
          <p:nvPr>
            <p:ph type="title"/>
          </p:nvPr>
        </p:nvSpPr>
        <p:spPr>
          <a:xfrm>
            <a:off x="921173" y="93022"/>
            <a:ext cx="11238315" cy="828152"/>
          </a:xfrm>
        </p:spPr>
        <p:txBody>
          <a:bodyPr wrap="square" anchor="b">
            <a:normAutofit/>
          </a:bodyPr>
          <a:lstStyle/>
          <a:p>
            <a:pPr>
              <a:lnSpc>
                <a:spcPct val="90000"/>
              </a:lnSpc>
            </a:pPr>
            <a:r>
              <a:rPr lang="en-US"/>
              <a:t>Public Comments Guidelines</a:t>
            </a:r>
          </a:p>
        </p:txBody>
      </p:sp>
      <p:sp>
        <p:nvSpPr>
          <p:cNvPr id="4" name="Slide Number Placeholder 3">
            <a:extLst>
              <a:ext uri="{FF2B5EF4-FFF2-40B4-BE49-F238E27FC236}">
                <a16:creationId xmlns:a16="http://schemas.microsoft.com/office/drawing/2014/main" id="{7DC05B7D-AF10-9926-0572-99C077BE0742}"/>
              </a:ext>
            </a:extLst>
          </p:cNvPr>
          <p:cNvSpPr>
            <a:spLocks noGrp="1"/>
          </p:cNvSpPr>
          <p:nvPr>
            <p:ph type="sldNum" idx="12"/>
          </p:nvPr>
        </p:nvSpPr>
        <p:spPr>
          <a:xfrm>
            <a:off x="12884550" y="7121630"/>
            <a:ext cx="682752" cy="411334"/>
          </a:xfrm>
        </p:spPr>
        <p:txBody>
          <a:bodyPr wrap="square" anchor="b">
            <a:normAutofit/>
          </a:bodyPr>
          <a:lstStyle/>
          <a:p>
            <a:pPr marL="0" marR="0" lvl="0" indent="0" defTabSz="914187" rtl="0" eaLnBrk="1" fontAlgn="auto" latinLnBrk="0" hangingPunct="1">
              <a:lnSpc>
                <a:spcPct val="90000"/>
              </a:lnSpc>
              <a:spcBef>
                <a:spcPts val="0"/>
              </a:spcBef>
              <a:spcAft>
                <a:spcPts val="600"/>
              </a:spcAft>
              <a:buClrTx/>
              <a:buSzTx/>
              <a:buFontTx/>
              <a:buNone/>
              <a:tabLst/>
              <a:defRPr/>
            </a:pPr>
            <a:fld id="{00000000-1234-1234-1234-123412341234}" type="slidenum">
              <a:rPr kumimoji="0" lang="en-US" sz="1700" b="0" i="0" u="none" strike="noStrike" kern="1200" cap="none" spc="0" normalizeH="0" baseline="0" noProof="0" smtClean="0">
                <a:ln>
                  <a:noFill/>
                </a:ln>
                <a:effectLst/>
                <a:uLnTx/>
                <a:uFillTx/>
              </a:rPr>
              <a:pPr marL="0" marR="0" lvl="0" indent="0" defTabSz="914187" rtl="0" eaLnBrk="1" fontAlgn="auto" latinLnBrk="0" hangingPunct="1">
                <a:lnSpc>
                  <a:spcPct val="90000"/>
                </a:lnSpc>
                <a:spcBef>
                  <a:spcPts val="0"/>
                </a:spcBef>
                <a:spcAft>
                  <a:spcPts val="600"/>
                </a:spcAft>
                <a:buClrTx/>
                <a:buSzTx/>
                <a:buFontTx/>
                <a:buNone/>
                <a:tabLst/>
                <a:defRPr/>
              </a:pPr>
              <a:t>11</a:t>
            </a:fld>
            <a:endParaRPr kumimoji="0" lang="en-US" sz="1700"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20888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526222"/>
            <a:ext cx="13118738" cy="5595408"/>
          </a:xfrm>
        </p:spPr>
        <p:txBody>
          <a:bodyPr>
            <a:normAutofit/>
          </a:bodyPr>
          <a:lstStyle/>
          <a:p>
            <a:r>
              <a:rPr lang="en-US" b="1" dirty="0">
                <a:solidFill>
                  <a:srgbClr val="C00000"/>
                </a:solidFill>
              </a:rPr>
              <a:t>Michael Lee: </a:t>
            </a:r>
            <a:r>
              <a:rPr lang="en-US" dirty="0">
                <a:solidFill>
                  <a:srgbClr val="C00000"/>
                </a:solidFill>
              </a:rPr>
              <a:t>Concern on actions and communication from several agencies over the last 30 years and specifically related to COVID and Dr. Anthony Fauci. Frustration on misuse and abuse of positions in government. </a:t>
            </a:r>
          </a:p>
          <a:p>
            <a:r>
              <a:rPr lang="en-US" b="1" dirty="0" err="1">
                <a:solidFill>
                  <a:srgbClr val="C00000"/>
                </a:solidFill>
              </a:rPr>
              <a:t>Jarroda</a:t>
            </a:r>
            <a:r>
              <a:rPr lang="en-US" b="1" dirty="0">
                <a:solidFill>
                  <a:srgbClr val="C00000"/>
                </a:solidFill>
              </a:rPr>
              <a:t> </a:t>
            </a:r>
            <a:r>
              <a:rPr lang="en-US" b="1" dirty="0" err="1">
                <a:solidFill>
                  <a:srgbClr val="C00000"/>
                </a:solidFill>
              </a:rPr>
              <a:t>Kelsaw</a:t>
            </a:r>
            <a:r>
              <a:rPr lang="en-US" dirty="0">
                <a:solidFill>
                  <a:srgbClr val="C00000"/>
                </a:solidFill>
              </a:rPr>
              <a:t>: ERAP program was closed within 10 days. As someone who wanted to apply, this is detrimental. Reminder that this needs to be addressed.</a:t>
            </a:r>
          </a:p>
          <a:p>
            <a:endParaRPr lang="en-US" dirty="0">
              <a:solidFill>
                <a:srgbClr val="C00000"/>
              </a:solidFill>
            </a:endParaRPr>
          </a:p>
          <a:p>
            <a:endParaRPr lang="en-US" dirty="0">
              <a:solidFill>
                <a:srgbClr val="C00000"/>
              </a:solidFill>
            </a:endParaRP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a:t>Notes on Public Comments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12</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546" y="93022"/>
            <a:ext cx="2198834" cy="1374271"/>
          </a:xfrm>
          <a:prstGeom prst="rect">
            <a:avLst/>
          </a:prstGeom>
        </p:spPr>
      </p:pic>
    </p:spTree>
    <p:extLst>
      <p:ext uri="{BB962C8B-B14F-4D97-AF65-F5344CB8AC3E}">
        <p14:creationId xmlns:p14="http://schemas.microsoft.com/office/powerpoint/2010/main" val="412436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526222"/>
            <a:ext cx="13118738" cy="5595408"/>
          </a:xfrm>
        </p:spPr>
        <p:txBody>
          <a:bodyPr>
            <a:normAutofit fontScale="85000" lnSpcReduction="20000"/>
          </a:bodyPr>
          <a:lstStyle/>
          <a:p>
            <a:r>
              <a:rPr lang="en-US" b="1">
                <a:solidFill>
                  <a:srgbClr val="C00000"/>
                </a:solidFill>
              </a:rPr>
              <a:t>Ms. Umi: </a:t>
            </a:r>
            <a:r>
              <a:rPr lang="en-US">
                <a:solidFill>
                  <a:srgbClr val="C00000"/>
                </a:solidFill>
              </a:rPr>
              <a:t>Want to bring the name Adam </a:t>
            </a:r>
            <a:r>
              <a:rPr lang="en-US" err="1">
                <a:solidFill>
                  <a:srgbClr val="C00000"/>
                </a:solidFill>
              </a:rPr>
              <a:t>Zarincalaki</a:t>
            </a:r>
            <a:r>
              <a:rPr lang="en-US">
                <a:solidFill>
                  <a:srgbClr val="C00000"/>
                </a:solidFill>
              </a:rPr>
              <a:t> who was unsheltered at Petworth library. He died Feb 2023 and was matched to a voucher in July 2022. His name will be honored at the vigil this year. You are working on this issue and appreciate the work, but the bottleneck persists, and it is taking too long. Want to raise Adam’s name. Libraries should be a safe space.</a:t>
            </a:r>
          </a:p>
          <a:p>
            <a:pPr marL="0" indent="0">
              <a:buNone/>
            </a:pPr>
            <a:endParaRPr lang="en-US">
              <a:solidFill>
                <a:srgbClr val="C00000"/>
              </a:solidFill>
            </a:endParaRPr>
          </a:p>
          <a:p>
            <a:r>
              <a:rPr lang="en-US" b="1">
                <a:solidFill>
                  <a:srgbClr val="C00000"/>
                </a:solidFill>
              </a:rPr>
              <a:t>Rachelle Ellison</a:t>
            </a:r>
            <a:r>
              <a:rPr lang="en-US">
                <a:solidFill>
                  <a:srgbClr val="C00000"/>
                </a:solidFill>
              </a:rPr>
              <a:t>: Want to honor the name of Leo Colter who passed. He was also matched to a voucher. I join you passionately in outreach and this work. We need to make ways to properly bury and memorialize those who lose their lives while experiencing homelessness.</a:t>
            </a: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a:t>Notes on Public Comments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13</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546" y="93022"/>
            <a:ext cx="2198834" cy="1374271"/>
          </a:xfrm>
          <a:prstGeom prst="rect">
            <a:avLst/>
          </a:prstGeom>
        </p:spPr>
      </p:pic>
    </p:spTree>
    <p:extLst>
      <p:ext uri="{BB962C8B-B14F-4D97-AF65-F5344CB8AC3E}">
        <p14:creationId xmlns:p14="http://schemas.microsoft.com/office/powerpoint/2010/main" val="40663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sz="quarter" idx="1"/>
          </p:nvPr>
        </p:nvSpPr>
        <p:spPr>
          <a:xfrm>
            <a:off x="367646" y="1313391"/>
            <a:ext cx="13109312" cy="5944043"/>
          </a:xfrm>
          <a:prstGeom prst="rect">
            <a:avLst/>
          </a:prstGeom>
          <a:noFill/>
          <a:ln>
            <a:noFill/>
          </a:ln>
        </p:spPr>
        <p:txBody>
          <a:bodyPr spcFirstLastPara="1" wrap="square" lIns="101850" tIns="50925" rIns="101850" bIns="50925" anchor="t" anchorCtr="0">
            <a:normAutofit/>
          </a:bodyPr>
          <a:lstStyle/>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Welcome and Opening Remarks (5 mins)</a:t>
            </a:r>
          </a:p>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Public Comments (20 mins)</a:t>
            </a:r>
          </a:p>
          <a:p>
            <a:pPr marL="457200" indent="-457200">
              <a:lnSpc>
                <a:spcPct val="120000"/>
              </a:lnSpc>
              <a:buFont typeface="+mj-lt"/>
              <a:buAutoNum type="romanUcPeriod"/>
            </a:pPr>
            <a:r>
              <a:rPr lang="en-US" sz="3200">
                <a:latin typeface="Tw Cen MT" panose="020B0602020104020603" pitchFamily="34" charset="77"/>
              </a:rPr>
              <a:t>Discussion on Adopting a Winter Plan (60 mins)</a:t>
            </a:r>
          </a:p>
          <a:p>
            <a:pPr marL="914400" lvl="2" indent="-457200">
              <a:lnSpc>
                <a:spcPct val="120000"/>
              </a:lnSpc>
              <a:buFont typeface="+mj-lt"/>
              <a:buAutoNum type="alphaLcParenR"/>
            </a:pPr>
            <a:r>
              <a:rPr lang="en-US" sz="3200" b="1">
                <a:latin typeface="Tw Cen MT" panose="020B0602020104020603" pitchFamily="34" charset="77"/>
              </a:rPr>
              <a:t>Background/Basics of the Plan (10 mins)</a:t>
            </a:r>
          </a:p>
          <a:p>
            <a:pPr marL="914400" lvl="2" indent="-457200">
              <a:lnSpc>
                <a:spcPct val="120000"/>
              </a:lnSpc>
              <a:buFont typeface="+mj-lt"/>
              <a:buAutoNum type="alphaLcParenR"/>
            </a:pPr>
            <a:r>
              <a:rPr lang="en-US" sz="3200">
                <a:latin typeface="Tw Cen MT" panose="020B0602020104020603" pitchFamily="34" charset="77"/>
              </a:rPr>
              <a:t>Understanding the Updates to the Winter Plan (30 mins)</a:t>
            </a:r>
          </a:p>
          <a:p>
            <a:pPr marL="914400" lvl="2" indent="-457200">
              <a:lnSpc>
                <a:spcPct val="120000"/>
              </a:lnSpc>
              <a:buFont typeface="+mj-lt"/>
              <a:buAutoNum type="alphaLcParenR"/>
            </a:pPr>
            <a:r>
              <a:rPr lang="en-US" sz="3200">
                <a:latin typeface="Tw Cen MT" panose="020B0602020104020603" pitchFamily="34" charset="77"/>
              </a:rPr>
              <a:t>Action (Consensus or Vote) to Adopt (10 mins)</a:t>
            </a:r>
          </a:p>
          <a:p>
            <a:pPr marL="914400" lvl="2" indent="-457200">
              <a:lnSpc>
                <a:spcPct val="120000"/>
              </a:lnSpc>
              <a:buFont typeface="+mj-lt"/>
              <a:buAutoNum type="alphaLcParenR"/>
            </a:pPr>
            <a:r>
              <a:rPr lang="en-US" sz="3200">
                <a:latin typeface="Tw Cen MT" panose="020B0602020104020603" pitchFamily="34" charset="77"/>
              </a:rPr>
              <a:t>The Future of Hypothermia Planning (10 mins)</a:t>
            </a:r>
          </a:p>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Public Comments Continued (</a:t>
            </a:r>
            <a:r>
              <a:rPr lang="en-US" sz="3200" b="1" i="1">
                <a:solidFill>
                  <a:schemeClr val="bg1">
                    <a:lumMod val="65000"/>
                  </a:schemeClr>
                </a:solidFill>
                <a:latin typeface="Tw Cen MT" panose="020B0602020104020603" pitchFamily="34" charset="77"/>
              </a:rPr>
              <a:t>time permitting</a:t>
            </a:r>
            <a:r>
              <a:rPr lang="en-US" sz="3200" b="1">
                <a:solidFill>
                  <a:schemeClr val="bg1">
                    <a:lumMod val="65000"/>
                  </a:schemeClr>
                </a:solidFill>
                <a:latin typeface="Tw Cen MT" panose="020B0602020104020603" pitchFamily="34" charset="77"/>
              </a:rPr>
              <a:t>)</a:t>
            </a:r>
          </a:p>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Summary &amp; Adjournment (5 mins)</a:t>
            </a:r>
          </a:p>
        </p:txBody>
      </p:sp>
      <p:sp>
        <p:nvSpPr>
          <p:cNvPr id="85" name="Google Shape;85;p2"/>
          <p:cNvSpPr txBox="1">
            <a:spLocks noGrp="1"/>
          </p:cNvSpPr>
          <p:nvPr>
            <p:ph type="title"/>
          </p:nvPr>
        </p:nvSpPr>
        <p:spPr>
          <a:prstGeom prst="rect">
            <a:avLst/>
          </a:prstGeom>
          <a:noFill/>
          <a:ln>
            <a:noFill/>
          </a:ln>
        </p:spPr>
        <p:txBody>
          <a:bodyPr spcFirstLastPara="1" wrap="square" lIns="101850" tIns="50925" rIns="101850" bIns="50925" anchor="b" anchorCtr="0">
            <a:noAutofit/>
          </a:bodyPr>
          <a:lstStyle/>
          <a:p>
            <a:pPr>
              <a:buSzPts val="3600"/>
            </a:pPr>
            <a:r>
              <a:rPr lang="en-US" sz="4800"/>
              <a:t>Meeting Agenda</a:t>
            </a:r>
          </a:p>
        </p:txBody>
      </p:sp>
      <p:sp>
        <p:nvSpPr>
          <p:cNvPr id="86" name="Google Shape;86;p2"/>
          <p:cNvSpPr txBox="1">
            <a:spLocks noGrp="1"/>
          </p:cNvSpPr>
          <p:nvPr>
            <p:ph type="sldNum" sz="quarter" idx="12"/>
          </p:nvPr>
        </p:nvSpPr>
        <p:spPr>
          <a:prstGeom prst="rect">
            <a:avLst/>
          </a:prstGeom>
          <a:noFill/>
          <a:ln>
            <a:noFill/>
          </a:ln>
        </p:spPr>
        <p:txBody>
          <a:bodyPr spcFirstLastPara="1" wrap="square" lIns="101850" tIns="50925" rIns="101850" bIns="509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300" b="0" i="0" u="none" strike="noStrike" kern="0" cap="none" spc="0" normalizeH="0" baseline="0" noProof="0" smtClean="0">
                <a:ln>
                  <a:noFill/>
                </a:ln>
                <a:solidFill>
                  <a:srgbClr val="775F55"/>
                </a:solidFill>
                <a:effectLst/>
                <a:uLnTx/>
                <a:uFillTx/>
                <a:latin typeface="Twentieth Century"/>
                <a:ea typeface="+mn-ea"/>
                <a:cs typeface="+mn-cs"/>
                <a:sym typeface="Twentieth Century"/>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300" b="0" i="0" u="none" strike="noStrike" kern="0" cap="none" spc="0" normalizeH="0" baseline="0" noProof="0">
              <a:ln>
                <a:noFill/>
              </a:ln>
              <a:solidFill>
                <a:srgbClr val="775F55"/>
              </a:solidFill>
              <a:effectLst/>
              <a:uLnTx/>
              <a:uFillTx/>
              <a:latin typeface="Twentieth Century"/>
              <a:ea typeface="+mn-ea"/>
              <a:cs typeface="+mn-cs"/>
              <a:sym typeface="Twentieth Century"/>
            </a:endParaRPr>
          </a:p>
        </p:txBody>
      </p:sp>
    </p:spTree>
    <p:extLst>
      <p:ext uri="{BB962C8B-B14F-4D97-AF65-F5344CB8AC3E}">
        <p14:creationId xmlns:p14="http://schemas.microsoft.com/office/powerpoint/2010/main" val="69478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11500-3107-BA24-ACA5-E4CE2D8D27D5}"/>
              </a:ext>
            </a:extLst>
          </p:cNvPr>
          <p:cNvSpPr>
            <a:spLocks noGrp="1"/>
          </p:cNvSpPr>
          <p:nvPr>
            <p:ph type="title"/>
          </p:nvPr>
        </p:nvSpPr>
        <p:spPr>
          <a:xfrm>
            <a:off x="921173" y="93022"/>
            <a:ext cx="11238315" cy="828152"/>
          </a:xfrm>
        </p:spPr>
        <p:txBody>
          <a:bodyPr anchor="b">
            <a:normAutofit/>
          </a:bodyPr>
          <a:lstStyle/>
          <a:p>
            <a:pPr>
              <a:lnSpc>
                <a:spcPct val="90000"/>
              </a:lnSpc>
            </a:pPr>
            <a:r>
              <a:rPr lang="en-US"/>
              <a:t>Background/Basics of the Plan</a:t>
            </a:r>
            <a:endParaRPr lang="en-US" b="0"/>
          </a:p>
        </p:txBody>
      </p:sp>
      <p:sp>
        <p:nvSpPr>
          <p:cNvPr id="4" name="Slide Number Placeholder 3">
            <a:extLst>
              <a:ext uri="{FF2B5EF4-FFF2-40B4-BE49-F238E27FC236}">
                <a16:creationId xmlns:a16="http://schemas.microsoft.com/office/drawing/2014/main" id="{1CBE54E6-ECDD-1FC0-082C-5D27651FC3B3}"/>
              </a:ext>
            </a:extLst>
          </p:cNvPr>
          <p:cNvSpPr>
            <a:spLocks noGrp="1"/>
          </p:cNvSpPr>
          <p:nvPr>
            <p:ph type="sldNum" sz="quarter" idx="12"/>
          </p:nvPr>
        </p:nvSpPr>
        <p:spPr>
          <a:xfrm>
            <a:off x="12796469" y="7257435"/>
            <a:ext cx="682752" cy="411334"/>
          </a:xfrm>
        </p:spPr>
        <p:txBody>
          <a:bodyPr anchor="b">
            <a:normAutofit/>
          </a:bodyPr>
          <a:lstStyle/>
          <a:p>
            <a:pPr>
              <a:spcAft>
                <a:spcPts val="600"/>
              </a:spcAft>
            </a:pPr>
            <a:fld id="{BD8932C4-06C2-4B3E-B9B4-4EEBB934B3D2}" type="slidenum">
              <a:rPr lang="en-US" smtClean="0"/>
              <a:pPr>
                <a:spcAft>
                  <a:spcPts val="600"/>
                </a:spcAft>
              </a:pPr>
              <a:t>15</a:t>
            </a:fld>
            <a:endParaRPr lang="en-US"/>
          </a:p>
        </p:txBody>
      </p:sp>
      <p:graphicFrame>
        <p:nvGraphicFramePr>
          <p:cNvPr id="6" name="Content Placeholder 1">
            <a:extLst>
              <a:ext uri="{FF2B5EF4-FFF2-40B4-BE49-F238E27FC236}">
                <a16:creationId xmlns:a16="http://schemas.microsoft.com/office/drawing/2014/main" id="{4E32D680-0323-7579-8964-BEDB32FE7117}"/>
              </a:ext>
            </a:extLst>
          </p:cNvPr>
          <p:cNvGraphicFramePr>
            <a:graphicFrameLocks noGrp="1"/>
          </p:cNvGraphicFramePr>
          <p:nvPr>
            <p:ph sz="quarter" idx="1"/>
            <p:extLst>
              <p:ext uri="{D42A27DB-BD31-4B8C-83A1-F6EECF244321}">
                <p14:modId xmlns:p14="http://schemas.microsoft.com/office/powerpoint/2010/main" val="2412874870"/>
              </p:ext>
            </p:extLst>
          </p:nvPr>
        </p:nvGraphicFramePr>
        <p:xfrm>
          <a:off x="367646" y="2568388"/>
          <a:ext cx="13109312" cy="4340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3">
            <a:extLst>
              <a:ext uri="{FF2B5EF4-FFF2-40B4-BE49-F238E27FC236}">
                <a16:creationId xmlns:a16="http://schemas.microsoft.com/office/drawing/2014/main" id="{DF4E0E1B-30CA-0565-3F1B-59100CCC2145}"/>
              </a:ext>
            </a:extLst>
          </p:cNvPr>
          <p:cNvSpPr txBox="1">
            <a:spLocks/>
          </p:cNvSpPr>
          <p:nvPr/>
        </p:nvSpPr>
        <p:spPr>
          <a:xfrm>
            <a:off x="354144" y="1634977"/>
            <a:ext cx="13109312" cy="584776"/>
          </a:xfrm>
          <a:prstGeom prst="rect">
            <a:avLst/>
          </a:prstGeom>
        </p:spPr>
        <p:txBody>
          <a:bodyPr vert="horz" lIns="101858" tIns="50929" rIns="101858" bIns="50929">
            <a:normAutofit fontScale="77500" lnSpcReduction="20000"/>
          </a:bodyPr>
          <a:lst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a:lstStyle>
          <a:p>
            <a:pPr marL="0" indent="0" algn="ctr" defTabSz="914400">
              <a:buFont typeface="Wingdings" panose="05000000000000000000" pitchFamily="2" charset="2"/>
              <a:buNone/>
            </a:pPr>
            <a:r>
              <a:rPr lang="en-US" i="1"/>
              <a:t>While a lot has changed, rest assured our core commitment says the same!</a:t>
            </a:r>
          </a:p>
        </p:txBody>
      </p:sp>
    </p:spTree>
    <p:extLst>
      <p:ext uri="{BB962C8B-B14F-4D97-AF65-F5344CB8AC3E}">
        <p14:creationId xmlns:p14="http://schemas.microsoft.com/office/powerpoint/2010/main" val="312658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68F47-B743-0887-CC44-20E4634CF54C}"/>
              </a:ext>
            </a:extLst>
          </p:cNvPr>
          <p:cNvSpPr>
            <a:spLocks noGrp="1"/>
          </p:cNvSpPr>
          <p:nvPr>
            <p:ph type="title"/>
          </p:nvPr>
        </p:nvSpPr>
        <p:spPr>
          <a:xfrm>
            <a:off x="921173" y="93022"/>
            <a:ext cx="11238315" cy="828152"/>
          </a:xfrm>
        </p:spPr>
        <p:txBody>
          <a:bodyPr anchor="b">
            <a:normAutofit/>
          </a:bodyPr>
          <a:lstStyle/>
          <a:p>
            <a:pPr>
              <a:lnSpc>
                <a:spcPct val="90000"/>
              </a:lnSpc>
            </a:pPr>
            <a:r>
              <a:rPr lang="en-US"/>
              <a:t>Background/Basics of the Plan</a:t>
            </a:r>
          </a:p>
        </p:txBody>
      </p:sp>
      <p:sp>
        <p:nvSpPr>
          <p:cNvPr id="4" name="Slide Number Placeholder 3">
            <a:extLst>
              <a:ext uri="{FF2B5EF4-FFF2-40B4-BE49-F238E27FC236}">
                <a16:creationId xmlns:a16="http://schemas.microsoft.com/office/drawing/2014/main" id="{C04E07A3-6E5F-025A-7597-A0D7085CD2D3}"/>
              </a:ext>
            </a:extLst>
          </p:cNvPr>
          <p:cNvSpPr>
            <a:spLocks noGrp="1"/>
          </p:cNvSpPr>
          <p:nvPr>
            <p:ph type="sldNum" sz="quarter" idx="12"/>
          </p:nvPr>
        </p:nvSpPr>
        <p:spPr>
          <a:xfrm>
            <a:off x="12796469" y="7257435"/>
            <a:ext cx="682752" cy="411334"/>
          </a:xfrm>
        </p:spPr>
        <p:txBody>
          <a:bodyPr anchor="b">
            <a:normAutofit/>
          </a:bodyPr>
          <a:lstStyle/>
          <a:p>
            <a:pPr>
              <a:spcAft>
                <a:spcPts val="600"/>
              </a:spcAft>
            </a:pPr>
            <a:fld id="{BD8932C4-06C2-4B3E-B9B4-4EEBB934B3D2}" type="slidenum">
              <a:rPr lang="en-US" smtClean="0"/>
              <a:pPr>
                <a:spcAft>
                  <a:spcPts val="600"/>
                </a:spcAft>
              </a:pPr>
              <a:t>16</a:t>
            </a:fld>
            <a:endParaRPr lang="en-US"/>
          </a:p>
        </p:txBody>
      </p:sp>
      <p:graphicFrame>
        <p:nvGraphicFramePr>
          <p:cNvPr id="11" name="Table 10">
            <a:extLst>
              <a:ext uri="{FF2B5EF4-FFF2-40B4-BE49-F238E27FC236}">
                <a16:creationId xmlns:a16="http://schemas.microsoft.com/office/drawing/2014/main" id="{CAB858DA-9444-AC44-A544-D30AED1CE186}"/>
              </a:ext>
            </a:extLst>
          </p:cNvPr>
          <p:cNvGraphicFramePr>
            <a:graphicFrameLocks noGrp="1"/>
          </p:cNvGraphicFramePr>
          <p:nvPr>
            <p:extLst>
              <p:ext uri="{D42A27DB-BD31-4B8C-83A1-F6EECF244321}">
                <p14:modId xmlns:p14="http://schemas.microsoft.com/office/powerpoint/2010/main" val="1292476070"/>
              </p:ext>
            </p:extLst>
          </p:nvPr>
        </p:nvGraphicFramePr>
        <p:xfrm>
          <a:off x="0" y="862910"/>
          <a:ext cx="13817599" cy="6461760"/>
        </p:xfrm>
        <a:graphic>
          <a:graphicData uri="http://schemas.openxmlformats.org/drawingml/2006/table">
            <a:tbl>
              <a:tblPr bandRow="1">
                <a:tableStyleId>{93296810-A885-4BE3-A3E7-6D5BEEA58F35}</a:tableStyleId>
              </a:tblPr>
              <a:tblGrid>
                <a:gridCol w="1416818">
                  <a:extLst>
                    <a:ext uri="{9D8B030D-6E8A-4147-A177-3AD203B41FA5}">
                      <a16:colId xmlns:a16="http://schemas.microsoft.com/office/drawing/2014/main" val="348305780"/>
                    </a:ext>
                  </a:extLst>
                </a:gridCol>
                <a:gridCol w="12400781">
                  <a:extLst>
                    <a:ext uri="{9D8B030D-6E8A-4147-A177-3AD203B41FA5}">
                      <a16:colId xmlns:a16="http://schemas.microsoft.com/office/drawing/2014/main" val="1634992543"/>
                    </a:ext>
                  </a:extLst>
                </a:gridCol>
              </a:tblGrid>
              <a:tr h="604056">
                <a:tc>
                  <a:txBody>
                    <a:bodyPr/>
                    <a:lstStyle/>
                    <a:p>
                      <a:r>
                        <a:rPr lang="en-US" sz="2200" b="1"/>
                        <a:t>Purpose</a:t>
                      </a:r>
                    </a:p>
                  </a:txBody>
                  <a:tcPr marL="137160" marR="137160" marT="137160" marB="137160" anchor="ctr"/>
                </a:tc>
                <a:tc>
                  <a:txBody>
                    <a:bodyPr/>
                    <a:lstStyle/>
                    <a:p>
                      <a:r>
                        <a:rPr lang="en-US" sz="2200"/>
                        <a:t>Protect from inclement weather and prevent cold weather injury</a:t>
                      </a:r>
                    </a:p>
                    <a:p>
                      <a:r>
                        <a:rPr lang="en-US" sz="2200"/>
                        <a:t>By mobilizing critical, life-safety resources</a:t>
                      </a:r>
                    </a:p>
                  </a:txBody>
                  <a:tcPr marL="137160" marR="137160" marT="137160" marB="137160" anchor="ctr"/>
                </a:tc>
                <a:extLst>
                  <a:ext uri="{0D108BD9-81ED-4DB2-BD59-A6C34878D82A}">
                    <a16:rowId xmlns:a16="http://schemas.microsoft.com/office/drawing/2014/main" val="3648783908"/>
                  </a:ext>
                </a:extLst>
              </a:tr>
              <a:tr h="345175">
                <a:tc>
                  <a:txBody>
                    <a:bodyPr/>
                    <a:lstStyle/>
                    <a:p>
                      <a:r>
                        <a:rPr lang="en-US" sz="2200" b="1"/>
                        <a:t>Timing</a:t>
                      </a:r>
                    </a:p>
                  </a:txBody>
                  <a:tcPr marL="137160" marR="137160" marT="137160" marB="137160" anchor="ctr"/>
                </a:tc>
                <a:tc>
                  <a:txBody>
                    <a:bodyPr/>
                    <a:lstStyle/>
                    <a:p>
                      <a:r>
                        <a:rPr lang="en-US" sz="2200"/>
                        <a:t>November 1 to March 3</a:t>
                      </a:r>
                    </a:p>
                  </a:txBody>
                  <a:tcPr marL="137160" marR="137160" marT="137160" marB="137160" anchor="ctr"/>
                </a:tc>
                <a:extLst>
                  <a:ext uri="{0D108BD9-81ED-4DB2-BD59-A6C34878D82A}">
                    <a16:rowId xmlns:a16="http://schemas.microsoft.com/office/drawing/2014/main" val="2538138845"/>
                  </a:ext>
                </a:extLst>
              </a:tr>
              <a:tr h="2416223">
                <a:tc>
                  <a:txBody>
                    <a:bodyPr/>
                    <a:lstStyle/>
                    <a:p>
                      <a:r>
                        <a:rPr lang="en-US" sz="2200" b="1"/>
                        <a:t>Inclement Weather Alerts</a:t>
                      </a:r>
                    </a:p>
                  </a:txBody>
                  <a:tcPr marL="137160" marR="137160" marT="137160" marB="137160" anchor="ctr"/>
                </a:tc>
                <a:tc>
                  <a:txBody>
                    <a:bodyPr/>
                    <a:lstStyle/>
                    <a:p>
                      <a:r>
                        <a:rPr lang="en-US" sz="2200" b="1"/>
                        <a:t>Hypothermia Alert</a:t>
                      </a:r>
                    </a:p>
                    <a:p>
                      <a:pPr marL="285750" indent="-285750">
                        <a:buFont typeface="Arial" panose="020B0604020202020204" pitchFamily="34" charset="0"/>
                        <a:buChar char="•"/>
                      </a:pPr>
                      <a:r>
                        <a:rPr lang="en-US" sz="2200"/>
                        <a:t>Temp plus windchill forecasted to be 32°F or below OR</a:t>
                      </a:r>
                    </a:p>
                    <a:p>
                      <a:pPr marL="285750" indent="-285750">
                        <a:buFont typeface="Arial" panose="020B0604020202020204" pitchFamily="34" charset="0"/>
                        <a:buChar char="•"/>
                      </a:pPr>
                      <a:r>
                        <a:rPr lang="en-US" sz="2200"/>
                        <a:t>Temp plus windchill forecasted to be 40 °F or below AND the change of precipitation is 50% or greater</a:t>
                      </a:r>
                    </a:p>
                    <a:p>
                      <a:r>
                        <a:rPr lang="en-US" sz="2200" b="1"/>
                        <a:t>Cold Weather Alert</a:t>
                      </a:r>
                    </a:p>
                    <a:p>
                      <a:pPr marL="285750" indent="-285750">
                        <a:buFont typeface="Arial" panose="020B0604020202020204" pitchFamily="34" charset="0"/>
                        <a:buChar char="•"/>
                      </a:pPr>
                      <a:r>
                        <a:rPr lang="en-US" sz="2200"/>
                        <a:t>15˚F or below (including wind chill) or</a:t>
                      </a:r>
                    </a:p>
                    <a:p>
                      <a:pPr marL="285750" indent="-285750">
                        <a:buFont typeface="Arial" panose="020B0604020202020204" pitchFamily="34" charset="0"/>
                        <a:buChar char="•"/>
                      </a:pPr>
                      <a:r>
                        <a:rPr lang="en-US" sz="2200"/>
                        <a:t>20˚F (including wind chill), and one or more of the following conditions exists:</a:t>
                      </a:r>
                    </a:p>
                    <a:p>
                      <a:pPr marL="985364" lvl="1" indent="-285750">
                        <a:buFont typeface="Wingdings" panose="05000000000000000000" pitchFamily="2" charset="2"/>
                        <a:buChar char="§"/>
                      </a:pPr>
                      <a:r>
                        <a:rPr lang="en-US" sz="2200"/>
                        <a:t>Steady precipitation for 60 consecutive minutes</a:t>
                      </a:r>
                    </a:p>
                    <a:p>
                      <a:pPr marL="985364" lvl="1" indent="-285750">
                        <a:buFont typeface="Wingdings" panose="05000000000000000000" pitchFamily="2" charset="2"/>
                        <a:buChar char="§"/>
                      </a:pPr>
                      <a:r>
                        <a:rPr lang="en-US" sz="2200"/>
                        <a:t>Snow accumulation of 3 inches or more</a:t>
                      </a:r>
                    </a:p>
                    <a:p>
                      <a:pPr marL="985364" lvl="1" indent="-285750">
                        <a:buFont typeface="Wingdings" panose="05000000000000000000" pitchFamily="2" charset="2"/>
                        <a:buChar char="§"/>
                      </a:pPr>
                      <a:r>
                        <a:rPr lang="en-US" sz="2200"/>
                        <a:t>Other meteorological conditions or threats as determined by HSEMA</a:t>
                      </a:r>
                    </a:p>
                  </a:txBody>
                  <a:tcPr marL="137160" marR="137160" marT="137160" marB="137160" anchor="ctr"/>
                </a:tc>
                <a:extLst>
                  <a:ext uri="{0D108BD9-81ED-4DB2-BD59-A6C34878D82A}">
                    <a16:rowId xmlns:a16="http://schemas.microsoft.com/office/drawing/2014/main" val="493561753"/>
                  </a:ext>
                </a:extLst>
              </a:tr>
              <a:tr h="1226473">
                <a:tc>
                  <a:txBody>
                    <a:bodyPr/>
                    <a:lstStyle/>
                    <a:p>
                      <a:r>
                        <a:rPr lang="en-US" sz="2200" b="1"/>
                        <a:t>Process</a:t>
                      </a:r>
                    </a:p>
                  </a:txBody>
                  <a:tcPr marL="137160" marR="137160" marT="137160" marB="137160" anchor="ctr"/>
                </a:tc>
                <a:tc>
                  <a:txBody>
                    <a:bodyPr/>
                    <a:lstStyle/>
                    <a:p>
                      <a:pPr marL="285750" indent="-285750">
                        <a:buFont typeface="Arial" panose="020B0604020202020204" pitchFamily="34" charset="0"/>
                        <a:buChar char="•"/>
                      </a:pPr>
                      <a:r>
                        <a:rPr lang="en-US" sz="2200"/>
                        <a:t>Daily consultations with National Weather Service (NWS) by 7 am and by 3 pm</a:t>
                      </a:r>
                    </a:p>
                    <a:p>
                      <a:pPr marL="285750" indent="-285750">
                        <a:buFont typeface="Arial" panose="020B0604020202020204" pitchFamily="34" charset="0"/>
                        <a:buChar char="•"/>
                      </a:pPr>
                      <a:r>
                        <a:rPr lang="en-US" sz="2200"/>
                        <a:t>DHS and HSEMA determination to establish alerts based on consultations</a:t>
                      </a:r>
                    </a:p>
                    <a:p>
                      <a:pPr marL="285750" indent="-285750">
                        <a:buFont typeface="Arial" panose="020B0604020202020204" pitchFamily="34" charset="0"/>
                        <a:buChar char="•"/>
                      </a:pPr>
                      <a:r>
                        <a:rPr lang="en-US" sz="2200"/>
                        <a:t>DHS email alert to Provider Network; HSEMA email alert via Alert DC</a:t>
                      </a:r>
                    </a:p>
                    <a:p>
                      <a:pPr marL="285750" indent="-285750">
                        <a:buFont typeface="Arial" panose="020B0604020202020204" pitchFamily="34" charset="0"/>
                        <a:buChar char="•"/>
                      </a:pPr>
                      <a:r>
                        <a:rPr lang="en-US" sz="2200"/>
                        <a:t>Additional notices and alerts as described in the Winter Plan</a:t>
                      </a:r>
                    </a:p>
                  </a:txBody>
                  <a:tcPr marL="137160" marR="137160" marT="137160" marB="137160" anchor="ctr"/>
                </a:tc>
                <a:extLst>
                  <a:ext uri="{0D108BD9-81ED-4DB2-BD59-A6C34878D82A}">
                    <a16:rowId xmlns:a16="http://schemas.microsoft.com/office/drawing/2014/main" val="2248245471"/>
                  </a:ext>
                </a:extLst>
              </a:tr>
            </a:tbl>
          </a:graphicData>
        </a:graphic>
      </p:graphicFrame>
    </p:spTree>
    <p:extLst>
      <p:ext uri="{BB962C8B-B14F-4D97-AF65-F5344CB8AC3E}">
        <p14:creationId xmlns:p14="http://schemas.microsoft.com/office/powerpoint/2010/main" val="2626336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526222"/>
            <a:ext cx="13118738" cy="5595408"/>
          </a:xfrm>
        </p:spPr>
        <p:txBody>
          <a:bodyPr>
            <a:normAutofit/>
          </a:bodyPr>
          <a:lstStyle/>
          <a:p>
            <a:r>
              <a:rPr lang="en-US" b="1">
                <a:solidFill>
                  <a:srgbClr val="C00000"/>
                </a:solidFill>
              </a:rPr>
              <a:t>…</a:t>
            </a:r>
            <a:endParaRPr lang="en-US">
              <a:solidFill>
                <a:srgbClr val="C00000"/>
              </a:solidFill>
            </a:endParaRP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Winter Plan Background/Basics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17</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170146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sz="quarter" idx="1"/>
          </p:nvPr>
        </p:nvSpPr>
        <p:spPr>
          <a:xfrm>
            <a:off x="367646" y="1313391"/>
            <a:ext cx="13109312" cy="5944043"/>
          </a:xfrm>
          <a:prstGeom prst="rect">
            <a:avLst/>
          </a:prstGeom>
          <a:noFill/>
          <a:ln>
            <a:noFill/>
          </a:ln>
        </p:spPr>
        <p:txBody>
          <a:bodyPr spcFirstLastPara="1" wrap="square" lIns="101850" tIns="50925" rIns="101850" bIns="50925" anchor="t" anchorCtr="0">
            <a:normAutofit/>
          </a:bodyPr>
          <a:lstStyle/>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Welcome and Opening Remarks (5 mins)</a:t>
            </a:r>
          </a:p>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Public Comments (20 mins)</a:t>
            </a:r>
          </a:p>
          <a:p>
            <a:pPr marL="457200" indent="-457200">
              <a:lnSpc>
                <a:spcPct val="120000"/>
              </a:lnSpc>
              <a:buFont typeface="+mj-lt"/>
              <a:buAutoNum type="romanUcPeriod"/>
            </a:pPr>
            <a:r>
              <a:rPr lang="en-US" sz="3200">
                <a:latin typeface="Tw Cen MT" panose="020B0602020104020603" pitchFamily="34" charset="77"/>
              </a:rPr>
              <a:t>Discussion on Adopting a Winter Plan (60 mins)</a:t>
            </a:r>
          </a:p>
          <a:p>
            <a:pPr marL="914400" lvl="2" indent="-457200">
              <a:lnSpc>
                <a:spcPct val="120000"/>
              </a:lnSpc>
              <a:buFont typeface="+mj-lt"/>
              <a:buAutoNum type="alphaLcParenR"/>
            </a:pPr>
            <a:r>
              <a:rPr lang="en-US" sz="3200">
                <a:latin typeface="Tw Cen MT" panose="020B0602020104020603" pitchFamily="34" charset="77"/>
              </a:rPr>
              <a:t>Background/Basics of the Plan (10 mins)</a:t>
            </a:r>
          </a:p>
          <a:p>
            <a:pPr marL="914400" lvl="2" indent="-457200">
              <a:lnSpc>
                <a:spcPct val="120000"/>
              </a:lnSpc>
              <a:buFont typeface="+mj-lt"/>
              <a:buAutoNum type="alphaLcParenR"/>
            </a:pPr>
            <a:r>
              <a:rPr lang="en-US" sz="3200" b="1">
                <a:latin typeface="Tw Cen MT" panose="020B0602020104020603" pitchFamily="34" charset="77"/>
              </a:rPr>
              <a:t>Understanding the Updates to the Winter Plan (30 mins)</a:t>
            </a:r>
          </a:p>
          <a:p>
            <a:pPr marL="914400" lvl="2" indent="-457200">
              <a:lnSpc>
                <a:spcPct val="120000"/>
              </a:lnSpc>
              <a:buFont typeface="+mj-lt"/>
              <a:buAutoNum type="alphaLcParenR"/>
            </a:pPr>
            <a:r>
              <a:rPr lang="en-US" sz="3200">
                <a:latin typeface="Tw Cen MT" panose="020B0602020104020603" pitchFamily="34" charset="77"/>
              </a:rPr>
              <a:t>Action (Consensus or Vote) to Adopt (10 mins)</a:t>
            </a:r>
          </a:p>
          <a:p>
            <a:pPr marL="914400" lvl="2" indent="-457200">
              <a:lnSpc>
                <a:spcPct val="120000"/>
              </a:lnSpc>
              <a:buFont typeface="+mj-lt"/>
              <a:buAutoNum type="alphaLcParenR"/>
            </a:pPr>
            <a:r>
              <a:rPr lang="en-US" sz="3200">
                <a:latin typeface="Tw Cen MT" panose="020B0602020104020603" pitchFamily="34" charset="77"/>
              </a:rPr>
              <a:t>The Future of Hypothermia Planning (10 mins)</a:t>
            </a:r>
          </a:p>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Public Comments Continued (</a:t>
            </a:r>
            <a:r>
              <a:rPr lang="en-US" sz="3200" b="1" i="1">
                <a:solidFill>
                  <a:schemeClr val="bg1">
                    <a:lumMod val="65000"/>
                  </a:schemeClr>
                </a:solidFill>
                <a:latin typeface="Tw Cen MT" panose="020B0602020104020603" pitchFamily="34" charset="77"/>
              </a:rPr>
              <a:t>time permitting</a:t>
            </a:r>
            <a:r>
              <a:rPr lang="en-US" sz="3200" b="1">
                <a:solidFill>
                  <a:schemeClr val="bg1">
                    <a:lumMod val="65000"/>
                  </a:schemeClr>
                </a:solidFill>
                <a:latin typeface="Tw Cen MT" panose="020B0602020104020603" pitchFamily="34" charset="77"/>
              </a:rPr>
              <a:t>)</a:t>
            </a:r>
          </a:p>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Summary &amp; Adjournment (5 mins)</a:t>
            </a:r>
          </a:p>
        </p:txBody>
      </p:sp>
      <p:sp>
        <p:nvSpPr>
          <p:cNvPr id="85" name="Google Shape;85;p2"/>
          <p:cNvSpPr txBox="1">
            <a:spLocks noGrp="1"/>
          </p:cNvSpPr>
          <p:nvPr>
            <p:ph type="title"/>
          </p:nvPr>
        </p:nvSpPr>
        <p:spPr>
          <a:prstGeom prst="rect">
            <a:avLst/>
          </a:prstGeom>
          <a:noFill/>
          <a:ln>
            <a:noFill/>
          </a:ln>
        </p:spPr>
        <p:txBody>
          <a:bodyPr spcFirstLastPara="1" wrap="square" lIns="101850" tIns="50925" rIns="101850" bIns="50925" anchor="b" anchorCtr="0">
            <a:noAutofit/>
          </a:bodyPr>
          <a:lstStyle/>
          <a:p>
            <a:pPr>
              <a:buSzPts val="3600"/>
            </a:pPr>
            <a:r>
              <a:rPr lang="en-US" sz="4800"/>
              <a:t>Meeting Agenda</a:t>
            </a:r>
          </a:p>
        </p:txBody>
      </p:sp>
      <p:sp>
        <p:nvSpPr>
          <p:cNvPr id="86" name="Google Shape;86;p2"/>
          <p:cNvSpPr txBox="1">
            <a:spLocks noGrp="1"/>
          </p:cNvSpPr>
          <p:nvPr>
            <p:ph type="sldNum" sz="quarter" idx="12"/>
          </p:nvPr>
        </p:nvSpPr>
        <p:spPr>
          <a:prstGeom prst="rect">
            <a:avLst/>
          </a:prstGeom>
          <a:noFill/>
          <a:ln>
            <a:noFill/>
          </a:ln>
        </p:spPr>
        <p:txBody>
          <a:bodyPr spcFirstLastPara="1" wrap="square" lIns="101850" tIns="50925" rIns="101850" bIns="509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300" b="0" i="0" u="none" strike="noStrike" kern="0" cap="none" spc="0" normalizeH="0" baseline="0" noProof="0" smtClean="0">
                <a:ln>
                  <a:noFill/>
                </a:ln>
                <a:solidFill>
                  <a:srgbClr val="775F55"/>
                </a:solidFill>
                <a:effectLst/>
                <a:uLnTx/>
                <a:uFillTx/>
                <a:latin typeface="Twentieth Century"/>
                <a:ea typeface="+mn-ea"/>
                <a:cs typeface="+mn-cs"/>
                <a:sym typeface="Twentieth Century"/>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300" b="0" i="0" u="none" strike="noStrike" kern="0" cap="none" spc="0" normalizeH="0" baseline="0" noProof="0">
              <a:ln>
                <a:noFill/>
              </a:ln>
              <a:solidFill>
                <a:srgbClr val="775F55"/>
              </a:solidFill>
              <a:effectLst/>
              <a:uLnTx/>
              <a:uFillTx/>
              <a:latin typeface="Twentieth Century"/>
              <a:ea typeface="+mn-ea"/>
              <a:cs typeface="+mn-cs"/>
              <a:sym typeface="Twentieth Century"/>
            </a:endParaRPr>
          </a:p>
        </p:txBody>
      </p:sp>
    </p:spTree>
    <p:extLst>
      <p:ext uri="{BB962C8B-B14F-4D97-AF65-F5344CB8AC3E}">
        <p14:creationId xmlns:p14="http://schemas.microsoft.com/office/powerpoint/2010/main" val="2539803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7C06E0-F4BE-A1AD-0B84-B0CCB60DEB8D}"/>
              </a:ext>
            </a:extLst>
          </p:cNvPr>
          <p:cNvSpPr>
            <a:spLocks noGrp="1"/>
          </p:cNvSpPr>
          <p:nvPr>
            <p:ph type="title"/>
          </p:nvPr>
        </p:nvSpPr>
        <p:spPr>
          <a:xfrm>
            <a:off x="921173" y="93022"/>
            <a:ext cx="11238315" cy="828152"/>
          </a:xfrm>
        </p:spPr>
        <p:txBody>
          <a:bodyPr anchor="b">
            <a:normAutofit/>
          </a:bodyPr>
          <a:lstStyle/>
          <a:p>
            <a:pPr>
              <a:lnSpc>
                <a:spcPct val="90000"/>
              </a:lnSpc>
            </a:pPr>
            <a:r>
              <a:rPr lang="en-US"/>
              <a:t>Understanding the Winter Plan Updates</a:t>
            </a:r>
          </a:p>
        </p:txBody>
      </p:sp>
      <p:sp>
        <p:nvSpPr>
          <p:cNvPr id="4" name="Slide Number Placeholder 3">
            <a:extLst>
              <a:ext uri="{FF2B5EF4-FFF2-40B4-BE49-F238E27FC236}">
                <a16:creationId xmlns:a16="http://schemas.microsoft.com/office/drawing/2014/main" id="{0FBC5CFE-FCF8-CE30-77C7-87C274E23B2A}"/>
              </a:ext>
            </a:extLst>
          </p:cNvPr>
          <p:cNvSpPr>
            <a:spLocks noGrp="1"/>
          </p:cNvSpPr>
          <p:nvPr>
            <p:ph type="sldNum" sz="quarter" idx="12"/>
          </p:nvPr>
        </p:nvSpPr>
        <p:spPr>
          <a:xfrm>
            <a:off x="12796469" y="7257435"/>
            <a:ext cx="682752" cy="411334"/>
          </a:xfrm>
        </p:spPr>
        <p:txBody>
          <a:bodyPr anchor="b">
            <a:normAutofit/>
          </a:bodyPr>
          <a:lstStyle/>
          <a:p>
            <a:pPr>
              <a:spcAft>
                <a:spcPts val="600"/>
              </a:spcAft>
            </a:pPr>
            <a:fld id="{BD8932C4-06C2-4B3E-B9B4-4EEBB934B3D2}" type="slidenum">
              <a:rPr lang="en-US" smtClean="0"/>
              <a:pPr>
                <a:spcAft>
                  <a:spcPts val="600"/>
                </a:spcAft>
              </a:pPr>
              <a:t>19</a:t>
            </a:fld>
            <a:endParaRPr lang="en-US"/>
          </a:p>
        </p:txBody>
      </p:sp>
      <p:graphicFrame>
        <p:nvGraphicFramePr>
          <p:cNvPr id="18" name="Text Placeholder 6">
            <a:extLst>
              <a:ext uri="{FF2B5EF4-FFF2-40B4-BE49-F238E27FC236}">
                <a16:creationId xmlns:a16="http://schemas.microsoft.com/office/drawing/2014/main" id="{A48AC81D-1E82-3D16-6CC0-F8B8768D6FAB}"/>
              </a:ext>
            </a:extLst>
          </p:cNvPr>
          <p:cNvGraphicFramePr>
            <a:graphicFrameLocks noGrp="1"/>
          </p:cNvGraphicFramePr>
          <p:nvPr>
            <p:ph sz="quarter" idx="1"/>
            <p:extLst>
              <p:ext uri="{D42A27DB-BD31-4B8C-83A1-F6EECF244321}">
                <p14:modId xmlns:p14="http://schemas.microsoft.com/office/powerpoint/2010/main" val="3712823513"/>
              </p:ext>
            </p:extLst>
          </p:nvPr>
        </p:nvGraphicFramePr>
        <p:xfrm>
          <a:off x="354144" y="3886200"/>
          <a:ext cx="13109312" cy="3006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 Placeholder 6">
            <a:extLst>
              <a:ext uri="{FF2B5EF4-FFF2-40B4-BE49-F238E27FC236}">
                <a16:creationId xmlns:a16="http://schemas.microsoft.com/office/drawing/2014/main" id="{4A2CE6E7-C7CA-2B7B-8080-9F844B9F38E9}"/>
              </a:ext>
            </a:extLst>
          </p:cNvPr>
          <p:cNvSpPr txBox="1">
            <a:spLocks/>
          </p:cNvSpPr>
          <p:nvPr/>
        </p:nvSpPr>
        <p:spPr>
          <a:xfrm>
            <a:off x="214768" y="1532543"/>
            <a:ext cx="13118738" cy="932267"/>
          </a:xfrm>
          <a:prstGeom prst="rect">
            <a:avLst/>
          </a:prstGeom>
        </p:spPr>
        <p:txBody>
          <a:bodyPr vert="horz" lIns="101858" tIns="50929" rIns="101858" bIns="50929">
            <a:noAutofit/>
          </a:bodyPr>
          <a:lst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a:lstStyle>
          <a:p>
            <a:pPr marL="0" indent="0" algn="ctr" defTabSz="914400">
              <a:buFont typeface="Wingdings" panose="05000000000000000000" pitchFamily="2" charset="2"/>
              <a:buNone/>
            </a:pPr>
            <a:r>
              <a:rPr lang="en-US" sz="3400" i="1"/>
              <a:t>This is the first post-pandemic Winter Plan &amp; pandemic recovery resources are demobilizing or no longer available!</a:t>
            </a:r>
          </a:p>
        </p:txBody>
      </p:sp>
    </p:spTree>
    <p:extLst>
      <p:ext uri="{BB962C8B-B14F-4D97-AF65-F5344CB8AC3E}">
        <p14:creationId xmlns:p14="http://schemas.microsoft.com/office/powerpoint/2010/main" val="318398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31DC03-4791-1E10-1B17-2F7435614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5221" y="1858250"/>
            <a:ext cx="10328781" cy="3065441"/>
          </a:xfrm>
          <a:prstGeom prst="rect">
            <a:avLst/>
          </a:prstGeom>
        </p:spPr>
      </p:pic>
      <p:sp>
        <p:nvSpPr>
          <p:cNvPr id="2" name="Text Placeholder 1">
            <a:extLst>
              <a:ext uri="{FF2B5EF4-FFF2-40B4-BE49-F238E27FC236}">
                <a16:creationId xmlns:a16="http://schemas.microsoft.com/office/drawing/2014/main" id="{6D075D37-DE06-2F3F-CB29-BB4210AF2E6E}"/>
              </a:ext>
            </a:extLst>
          </p:cNvPr>
          <p:cNvSpPr txBox="1">
            <a:spLocks/>
          </p:cNvSpPr>
          <p:nvPr/>
        </p:nvSpPr>
        <p:spPr>
          <a:xfrm>
            <a:off x="773722" y="5132890"/>
            <a:ext cx="12685278" cy="1562518"/>
          </a:xfrm>
          <a:prstGeom prst="rect">
            <a:avLst/>
          </a:prstGeom>
        </p:spPr>
        <p:txBody>
          <a:bodyPr>
            <a:normAutofit/>
          </a:bodyPr>
          <a:lst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60000"/>
              <a:buFont typeface="Wingdings" panose="05000000000000000000" pitchFamily="2" charset="2"/>
              <a:buNone/>
              <a:tabLst/>
              <a:defRPr/>
            </a:pPr>
            <a:r>
              <a:rPr kumimoji="0" lang="en-US" sz="2800" b="1" i="0" u="none" strike="noStrike" kern="1200" cap="none" spc="0" normalizeH="0" baseline="0" noProof="0">
                <a:ln>
                  <a:noFill/>
                </a:ln>
                <a:solidFill>
                  <a:srgbClr val="002060"/>
                </a:solidFill>
                <a:effectLst/>
                <a:uLnTx/>
                <a:uFillTx/>
                <a:latin typeface="Tw Cen MT"/>
                <a:ea typeface="+mn-ea"/>
                <a:cs typeface="+mn-cs"/>
              </a:rPr>
              <a:t>Convention for Recording ICH Full Council Meetings:</a:t>
            </a:r>
          </a:p>
          <a:p>
            <a: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pPr>
            <a:r>
              <a:rPr kumimoji="0" lang="en-US" sz="2800" b="0" i="0" u="none" strike="noStrike" kern="1200" cap="none" spc="0" normalizeH="0" baseline="0" noProof="0">
                <a:ln>
                  <a:noFill/>
                </a:ln>
                <a:solidFill>
                  <a:srgbClr val="002060"/>
                </a:solidFill>
                <a:effectLst/>
                <a:uLnTx/>
                <a:uFillTx/>
                <a:latin typeface="Tw Cen MT"/>
                <a:ea typeface="+mn-ea"/>
                <a:cs typeface="+mn-cs"/>
              </a:rPr>
              <a:t>Recording for purposes of complying with the Open Meeting Act requirements</a:t>
            </a:r>
          </a:p>
          <a:p>
            <a: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pPr>
            <a:r>
              <a:rPr kumimoji="0" lang="en-US" sz="2800" b="0" i="0" u="none" strike="noStrike" kern="1200" cap="none" spc="0" normalizeH="0" baseline="0" noProof="0">
                <a:ln>
                  <a:noFill/>
                </a:ln>
                <a:solidFill>
                  <a:srgbClr val="002060"/>
                </a:solidFill>
                <a:effectLst/>
                <a:uLnTx/>
                <a:uFillTx/>
                <a:latin typeface="Tw Cen MT"/>
                <a:ea typeface="+mn-ea"/>
                <a:cs typeface="+mn-cs"/>
              </a:rPr>
              <a:t>Available for anyone who requests a copy at </a:t>
            </a:r>
            <a:r>
              <a:rPr kumimoji="0" lang="en-US" sz="2800" b="0" i="0" u="none" strike="noStrike" kern="1200" cap="none" spc="0" normalizeH="0" baseline="0" noProof="0">
                <a:ln>
                  <a:noFill/>
                </a:ln>
                <a:solidFill>
                  <a:srgbClr val="002060"/>
                </a:solidFill>
                <a:effectLst/>
                <a:uLnTx/>
                <a:uFillTx/>
                <a:latin typeface="Tw Cen MT"/>
                <a:ea typeface="+mn-ea"/>
                <a:cs typeface="+mn-cs"/>
                <a:hlinkClick r:id="rId3"/>
              </a:rPr>
              <a:t>ich.info@dc.gov</a:t>
            </a:r>
            <a:r>
              <a:rPr kumimoji="0" lang="en-US" sz="2800" b="0" i="0" u="none" strike="noStrike" kern="1200" cap="none" spc="0" normalizeH="0" baseline="0" noProof="0">
                <a:ln>
                  <a:noFill/>
                </a:ln>
                <a:solidFill>
                  <a:srgbClr val="002060"/>
                </a:solidFill>
                <a:effectLst/>
                <a:uLnTx/>
                <a:uFillTx/>
                <a:latin typeface="Tw Cen MT"/>
                <a:ea typeface="+mn-ea"/>
                <a:cs typeface="+mn-cs"/>
              </a:rPr>
              <a:t>. </a:t>
            </a:r>
            <a:endParaRPr kumimoji="0" lang="en-US" sz="2400" b="0" i="0" u="none" strike="noStrike" kern="1200" cap="none" spc="0" normalizeH="0" baseline="0" noProof="0">
              <a:ln>
                <a:noFill/>
              </a:ln>
              <a:solidFill>
                <a:srgbClr val="002060"/>
              </a:solidFill>
              <a:effectLst/>
              <a:uLnTx/>
              <a:uFillTx/>
              <a:latin typeface="Tw Cen MT"/>
              <a:ea typeface="+mn-ea"/>
              <a:cs typeface="+mn-cs"/>
            </a:endParaRPr>
          </a:p>
        </p:txBody>
      </p:sp>
      <p:sp>
        <p:nvSpPr>
          <p:cNvPr id="4" name="Slide Number Placeholder 3">
            <a:extLst>
              <a:ext uri="{FF2B5EF4-FFF2-40B4-BE49-F238E27FC236}">
                <a16:creationId xmlns:a16="http://schemas.microsoft.com/office/drawing/2014/main" id="{795410F3-ACC7-2C96-568B-D6984A55792B}"/>
              </a:ext>
            </a:extLst>
          </p:cNvPr>
          <p:cNvSpPr txBox="1">
            <a:spLocks/>
          </p:cNvSpPr>
          <p:nvPr/>
        </p:nvSpPr>
        <p:spPr>
          <a:xfrm>
            <a:off x="12884550" y="7121630"/>
            <a:ext cx="682752" cy="411334"/>
          </a:xfrm>
          <a:prstGeom prst="rect">
            <a:avLst/>
          </a:prstGeom>
        </p:spPr>
        <p:txBody>
          <a:bodyPr/>
          <a:lstStyle>
            <a:defPPr>
              <a:defRPr lang="en-US"/>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800" b="0" i="0" u="none" strike="noStrike" kern="1200" cap="none" spc="0" normalizeH="0" baseline="0" noProof="0" smtClean="0">
                <a:ln>
                  <a:noFill/>
                </a:ln>
                <a:solidFill>
                  <a:srgbClr val="002060"/>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002060"/>
              </a:solidFill>
              <a:effectLst/>
              <a:uLnTx/>
              <a:uFillTx/>
              <a:latin typeface="Tw Cen MT"/>
              <a:ea typeface="+mn-ea"/>
              <a:cs typeface="+mn-cs"/>
            </a:endParaRPr>
          </a:p>
        </p:txBody>
      </p:sp>
    </p:spTree>
    <p:extLst>
      <p:ext uri="{BB962C8B-B14F-4D97-AF65-F5344CB8AC3E}">
        <p14:creationId xmlns:p14="http://schemas.microsoft.com/office/powerpoint/2010/main" val="3979597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7C06E0-F4BE-A1AD-0B84-B0CCB60DEB8D}"/>
              </a:ext>
            </a:extLst>
          </p:cNvPr>
          <p:cNvSpPr>
            <a:spLocks noGrp="1"/>
          </p:cNvSpPr>
          <p:nvPr>
            <p:ph type="title"/>
          </p:nvPr>
        </p:nvSpPr>
        <p:spPr>
          <a:xfrm>
            <a:off x="921173" y="93022"/>
            <a:ext cx="11238315" cy="828152"/>
          </a:xfrm>
        </p:spPr>
        <p:txBody>
          <a:bodyPr wrap="square" anchor="b">
            <a:normAutofit/>
          </a:bodyPr>
          <a:lstStyle/>
          <a:p>
            <a:pPr>
              <a:lnSpc>
                <a:spcPct val="90000"/>
              </a:lnSpc>
            </a:pPr>
            <a:r>
              <a:rPr lang="en-US"/>
              <a:t>Understanding the Winter Plan Updates</a:t>
            </a:r>
          </a:p>
        </p:txBody>
      </p:sp>
      <p:sp>
        <p:nvSpPr>
          <p:cNvPr id="4" name="Slide Number Placeholder 3">
            <a:extLst>
              <a:ext uri="{FF2B5EF4-FFF2-40B4-BE49-F238E27FC236}">
                <a16:creationId xmlns:a16="http://schemas.microsoft.com/office/drawing/2014/main" id="{0FBC5CFE-FCF8-CE30-77C7-87C274E23B2A}"/>
              </a:ext>
            </a:extLst>
          </p:cNvPr>
          <p:cNvSpPr>
            <a:spLocks noGrp="1"/>
          </p:cNvSpPr>
          <p:nvPr>
            <p:ph type="sldNum" idx="12"/>
          </p:nvPr>
        </p:nvSpPr>
        <p:spPr>
          <a:xfrm>
            <a:off x="12884550" y="7121630"/>
            <a:ext cx="682752" cy="411334"/>
          </a:xfrm>
        </p:spPr>
        <p:txBody>
          <a:bodyPr wrap="square" anchor="b">
            <a:normAutofit/>
          </a:bodyPr>
          <a:lstStyle/>
          <a:p>
            <a:pPr>
              <a:lnSpc>
                <a:spcPct val="90000"/>
              </a:lnSpc>
              <a:spcAft>
                <a:spcPts val="600"/>
              </a:spcAft>
            </a:pPr>
            <a:fld id="{BD8932C4-06C2-4B3E-B9B4-4EEBB934B3D2}" type="slidenum">
              <a:rPr lang="en-US" sz="1700" smtClean="0"/>
              <a:pPr>
                <a:lnSpc>
                  <a:spcPct val="90000"/>
                </a:lnSpc>
                <a:spcAft>
                  <a:spcPts val="600"/>
                </a:spcAft>
              </a:pPr>
              <a:t>20</a:t>
            </a:fld>
            <a:endParaRPr lang="en-US" sz="1700"/>
          </a:p>
        </p:txBody>
      </p:sp>
      <p:graphicFrame>
        <p:nvGraphicFramePr>
          <p:cNvPr id="2" name="Table 1">
            <a:extLst>
              <a:ext uri="{FF2B5EF4-FFF2-40B4-BE49-F238E27FC236}">
                <a16:creationId xmlns:a16="http://schemas.microsoft.com/office/drawing/2014/main" id="{5C00209D-A0FB-FF29-4DCE-69D111BC6921}"/>
              </a:ext>
            </a:extLst>
          </p:cNvPr>
          <p:cNvGraphicFramePr>
            <a:graphicFrameLocks noGrp="1"/>
          </p:cNvGraphicFramePr>
          <p:nvPr>
            <p:extLst>
              <p:ext uri="{D42A27DB-BD31-4B8C-83A1-F6EECF244321}">
                <p14:modId xmlns:p14="http://schemas.microsoft.com/office/powerpoint/2010/main" val="362945126"/>
              </p:ext>
            </p:extLst>
          </p:nvPr>
        </p:nvGraphicFramePr>
        <p:xfrm>
          <a:off x="0" y="2870896"/>
          <a:ext cx="13817600" cy="3505200"/>
        </p:xfrm>
        <a:graphic>
          <a:graphicData uri="http://schemas.openxmlformats.org/drawingml/2006/table">
            <a:tbl>
              <a:tblPr bandRow="1">
                <a:tableStyleId>{93296810-A885-4BE3-A3E7-6D5BEEA58F35}</a:tableStyleId>
              </a:tblPr>
              <a:tblGrid>
                <a:gridCol w="3133165">
                  <a:extLst>
                    <a:ext uri="{9D8B030D-6E8A-4147-A177-3AD203B41FA5}">
                      <a16:colId xmlns:a16="http://schemas.microsoft.com/office/drawing/2014/main" val="3927622422"/>
                    </a:ext>
                  </a:extLst>
                </a:gridCol>
                <a:gridCol w="10684435">
                  <a:extLst>
                    <a:ext uri="{9D8B030D-6E8A-4147-A177-3AD203B41FA5}">
                      <a16:colId xmlns:a16="http://schemas.microsoft.com/office/drawing/2014/main" val="53409040"/>
                    </a:ext>
                  </a:extLst>
                </a:gridCol>
              </a:tblGrid>
              <a:tr h="533207">
                <a:tc>
                  <a:txBody>
                    <a:bodyPr/>
                    <a:lstStyle/>
                    <a:p>
                      <a:r>
                        <a:rPr lang="en-US" sz="2200" b="1"/>
                        <a:t>Draft reviewed by ERSO CMTE</a:t>
                      </a:r>
                    </a:p>
                  </a:txBody>
                  <a:tcPr marL="137160" marR="137160" marT="137160" marB="137160" anchor="ctr"/>
                </a:tc>
                <a:tc>
                  <a:txBody>
                    <a:bodyPr/>
                    <a:lstStyle/>
                    <a:p>
                      <a:pPr marL="285750" indent="-285750">
                        <a:buFont typeface="Arial" panose="020B0604020202020204" pitchFamily="34" charset="0"/>
                        <a:buChar char="•"/>
                      </a:pPr>
                      <a:r>
                        <a:rPr lang="en-US" sz="2200"/>
                        <a:t>Approved by consensus with condition at 09/27 ERSO CMTE meeting</a:t>
                      </a:r>
                    </a:p>
                    <a:p>
                      <a:pPr marL="285750" indent="-285750">
                        <a:buFont typeface="Arial" panose="020B0604020202020204" pitchFamily="34" charset="0"/>
                        <a:buChar char="•"/>
                      </a:pPr>
                      <a:r>
                        <a:rPr lang="en-US" sz="2200"/>
                        <a:t>To address comments and integrate feedback from the meeting discussion</a:t>
                      </a:r>
                    </a:p>
                  </a:txBody>
                  <a:tcPr marL="137160" marR="137160" marT="137160" marB="137160"/>
                </a:tc>
                <a:extLst>
                  <a:ext uri="{0D108BD9-81ED-4DB2-BD59-A6C34878D82A}">
                    <a16:rowId xmlns:a16="http://schemas.microsoft.com/office/drawing/2014/main" val="2219271692"/>
                  </a:ext>
                </a:extLst>
              </a:tr>
              <a:tr h="533207">
                <a:tc>
                  <a:txBody>
                    <a:bodyPr/>
                    <a:lstStyle/>
                    <a:p>
                      <a:r>
                        <a:rPr lang="en-US" sz="2200" b="1"/>
                        <a:t>Updated Draft Circulated to Full Council</a:t>
                      </a:r>
                    </a:p>
                  </a:txBody>
                  <a:tcPr marL="137160" marR="137160" marT="137160" marB="137160" anchor="ctr"/>
                </a:tc>
                <a:tc>
                  <a:txBody>
                    <a:bodyPr/>
                    <a:lstStyle/>
                    <a:p>
                      <a:pPr marL="285750" indent="-285750">
                        <a:buFont typeface="Arial" panose="020B0604020202020204" pitchFamily="34" charset="0"/>
                        <a:buChar char="•"/>
                      </a:pPr>
                      <a:r>
                        <a:rPr lang="en-US" sz="2200"/>
                        <a:t>Integrates feedback and comments from ERSO CMTE circulated last week to Full Council</a:t>
                      </a:r>
                    </a:p>
                    <a:p>
                      <a:pPr marL="285750" indent="-285750">
                        <a:buFont typeface="Arial" panose="020B0604020202020204" pitchFamily="34" charset="0"/>
                        <a:buChar char="•"/>
                      </a:pPr>
                      <a:r>
                        <a:rPr lang="en-US" sz="2200"/>
                        <a:t>Flags new concerns surfaced during the process of integrating comments </a:t>
                      </a:r>
                    </a:p>
                  </a:txBody>
                  <a:tcPr marL="137160" marR="137160" marT="137160" marB="137160"/>
                </a:tc>
                <a:extLst>
                  <a:ext uri="{0D108BD9-81ED-4DB2-BD59-A6C34878D82A}">
                    <a16:rowId xmlns:a16="http://schemas.microsoft.com/office/drawing/2014/main" val="1245357107"/>
                  </a:ext>
                </a:extLst>
              </a:tr>
              <a:tr h="761724">
                <a:tc>
                  <a:txBody>
                    <a:bodyPr/>
                    <a:lstStyle/>
                    <a:p>
                      <a:r>
                        <a:rPr lang="en-US" sz="2200" b="1"/>
                        <a:t>Additional Updates</a:t>
                      </a:r>
                    </a:p>
                  </a:txBody>
                  <a:tcPr marL="137160" marR="137160" marT="137160" marB="137160" anchor="ctr"/>
                </a:tc>
                <a:tc>
                  <a:txBody>
                    <a:bodyPr/>
                    <a:lstStyle/>
                    <a:p>
                      <a:pPr marL="285750" indent="-285750">
                        <a:buFont typeface="Arial" panose="020B0604020202020204" pitchFamily="34" charset="0"/>
                        <a:buChar char="•"/>
                      </a:pPr>
                      <a:r>
                        <a:rPr lang="en-US" sz="2200"/>
                        <a:t>Submitted by partners since the updated draft was circulated</a:t>
                      </a:r>
                    </a:p>
                    <a:p>
                      <a:pPr marL="285750" indent="-285750">
                        <a:buFont typeface="Arial" panose="020B0604020202020204" pitchFamily="34" charset="0"/>
                        <a:buChar char="•"/>
                      </a:pPr>
                      <a:r>
                        <a:rPr lang="en-US" sz="2200"/>
                        <a:t>Discussed at 10/12 Shelter Solutions WG meeting </a:t>
                      </a:r>
                    </a:p>
                    <a:p>
                      <a:pPr marL="285750" indent="-285750">
                        <a:buFont typeface="Arial" panose="020B0604020202020204" pitchFamily="34" charset="0"/>
                        <a:buChar char="•"/>
                      </a:pPr>
                      <a:r>
                        <a:rPr lang="en-US" sz="2200"/>
                        <a:t>Itemized here for final review and approval</a:t>
                      </a:r>
                    </a:p>
                  </a:txBody>
                  <a:tcPr marL="137160" marR="137160" marT="137160" marB="137160"/>
                </a:tc>
                <a:extLst>
                  <a:ext uri="{0D108BD9-81ED-4DB2-BD59-A6C34878D82A}">
                    <a16:rowId xmlns:a16="http://schemas.microsoft.com/office/drawing/2014/main" val="1255874034"/>
                  </a:ext>
                </a:extLst>
              </a:tr>
            </a:tbl>
          </a:graphicData>
        </a:graphic>
      </p:graphicFrame>
      <p:sp>
        <p:nvSpPr>
          <p:cNvPr id="14" name="Oval 13">
            <a:extLst>
              <a:ext uri="{FF2B5EF4-FFF2-40B4-BE49-F238E27FC236}">
                <a16:creationId xmlns:a16="http://schemas.microsoft.com/office/drawing/2014/main" id="{B3042927-64F1-4512-96B6-BE2413968986}"/>
              </a:ext>
            </a:extLst>
          </p:cNvPr>
          <p:cNvSpPr/>
          <p:nvPr/>
        </p:nvSpPr>
        <p:spPr>
          <a:xfrm>
            <a:off x="184165" y="1410835"/>
            <a:ext cx="970400" cy="970400"/>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14" descr="Timeline">
            <a:extLst>
              <a:ext uri="{FF2B5EF4-FFF2-40B4-BE49-F238E27FC236}">
                <a16:creationId xmlns:a16="http://schemas.microsoft.com/office/drawing/2014/main" id="{12911F9B-3DB7-137C-EC2A-EBC4BE3BB1A9}"/>
              </a:ext>
            </a:extLst>
          </p:cNvPr>
          <p:cNvSpPr/>
          <p:nvPr/>
        </p:nvSpPr>
        <p:spPr>
          <a:xfrm>
            <a:off x="390971" y="1650318"/>
            <a:ext cx="556787" cy="55678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6" name="Text Placeholder 1">
            <a:extLst>
              <a:ext uri="{FF2B5EF4-FFF2-40B4-BE49-F238E27FC236}">
                <a16:creationId xmlns:a16="http://schemas.microsoft.com/office/drawing/2014/main" id="{3BAC442A-1009-92DE-055A-057CE0D2B506}"/>
              </a:ext>
            </a:extLst>
          </p:cNvPr>
          <p:cNvSpPr>
            <a:spLocks noGrp="1"/>
          </p:cNvSpPr>
          <p:nvPr>
            <p:ph type="body" idx="1"/>
          </p:nvPr>
        </p:nvSpPr>
        <p:spPr>
          <a:xfrm>
            <a:off x="307891" y="1603703"/>
            <a:ext cx="13118738" cy="649879"/>
          </a:xfrm>
        </p:spPr>
        <p:txBody>
          <a:bodyPr>
            <a:normAutofit fontScale="92500" lnSpcReduction="20000"/>
          </a:bodyPr>
          <a:lstStyle/>
          <a:p>
            <a:pPr marL="0" indent="0">
              <a:buNone/>
            </a:pPr>
            <a:r>
              <a:rPr lang="en-US"/>
              <a:t>	TIMELINE</a:t>
            </a:r>
          </a:p>
        </p:txBody>
      </p:sp>
    </p:spTree>
    <p:extLst>
      <p:ext uri="{BB962C8B-B14F-4D97-AF65-F5344CB8AC3E}">
        <p14:creationId xmlns:p14="http://schemas.microsoft.com/office/powerpoint/2010/main" val="137641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7C06E0-F4BE-A1AD-0B84-B0CCB60DEB8D}"/>
              </a:ext>
            </a:extLst>
          </p:cNvPr>
          <p:cNvSpPr>
            <a:spLocks noGrp="1"/>
          </p:cNvSpPr>
          <p:nvPr>
            <p:ph type="title"/>
          </p:nvPr>
        </p:nvSpPr>
        <p:spPr>
          <a:xfrm>
            <a:off x="921173" y="93022"/>
            <a:ext cx="11238315" cy="828152"/>
          </a:xfrm>
        </p:spPr>
        <p:txBody>
          <a:bodyPr wrap="square" anchor="b">
            <a:normAutofit/>
          </a:bodyPr>
          <a:lstStyle/>
          <a:p>
            <a:pPr>
              <a:lnSpc>
                <a:spcPct val="90000"/>
              </a:lnSpc>
            </a:pPr>
            <a:r>
              <a:rPr lang="en-US"/>
              <a:t>Understanding the Winter Plan Updates</a:t>
            </a:r>
          </a:p>
        </p:txBody>
      </p:sp>
      <p:sp>
        <p:nvSpPr>
          <p:cNvPr id="4" name="Slide Number Placeholder 3">
            <a:extLst>
              <a:ext uri="{FF2B5EF4-FFF2-40B4-BE49-F238E27FC236}">
                <a16:creationId xmlns:a16="http://schemas.microsoft.com/office/drawing/2014/main" id="{0FBC5CFE-FCF8-CE30-77C7-87C274E23B2A}"/>
              </a:ext>
            </a:extLst>
          </p:cNvPr>
          <p:cNvSpPr>
            <a:spLocks noGrp="1"/>
          </p:cNvSpPr>
          <p:nvPr>
            <p:ph type="sldNum" idx="12"/>
          </p:nvPr>
        </p:nvSpPr>
        <p:spPr>
          <a:xfrm>
            <a:off x="12884550" y="7121630"/>
            <a:ext cx="682752" cy="411334"/>
          </a:xfrm>
        </p:spPr>
        <p:txBody>
          <a:bodyPr wrap="square" anchor="b">
            <a:normAutofit/>
          </a:bodyPr>
          <a:lstStyle/>
          <a:p>
            <a:pPr>
              <a:lnSpc>
                <a:spcPct val="90000"/>
              </a:lnSpc>
              <a:spcAft>
                <a:spcPts val="600"/>
              </a:spcAft>
            </a:pPr>
            <a:fld id="{BD8932C4-06C2-4B3E-B9B4-4EEBB934B3D2}" type="slidenum">
              <a:rPr lang="en-US" sz="1700" smtClean="0"/>
              <a:pPr>
                <a:lnSpc>
                  <a:spcPct val="90000"/>
                </a:lnSpc>
                <a:spcAft>
                  <a:spcPts val="600"/>
                </a:spcAft>
              </a:pPr>
              <a:t>21</a:t>
            </a:fld>
            <a:endParaRPr lang="en-US" sz="1700"/>
          </a:p>
        </p:txBody>
      </p:sp>
      <p:graphicFrame>
        <p:nvGraphicFramePr>
          <p:cNvPr id="2" name="Table 1">
            <a:extLst>
              <a:ext uri="{FF2B5EF4-FFF2-40B4-BE49-F238E27FC236}">
                <a16:creationId xmlns:a16="http://schemas.microsoft.com/office/drawing/2014/main" id="{5C00209D-A0FB-FF29-4DCE-69D111BC6921}"/>
              </a:ext>
            </a:extLst>
          </p:cNvPr>
          <p:cNvGraphicFramePr>
            <a:graphicFrameLocks noGrp="1"/>
          </p:cNvGraphicFramePr>
          <p:nvPr>
            <p:extLst>
              <p:ext uri="{D42A27DB-BD31-4B8C-83A1-F6EECF244321}">
                <p14:modId xmlns:p14="http://schemas.microsoft.com/office/powerpoint/2010/main" val="1547118225"/>
              </p:ext>
            </p:extLst>
          </p:nvPr>
        </p:nvGraphicFramePr>
        <p:xfrm>
          <a:off x="0" y="2260463"/>
          <a:ext cx="13817600" cy="4815840"/>
        </p:xfrm>
        <a:graphic>
          <a:graphicData uri="http://schemas.openxmlformats.org/drawingml/2006/table">
            <a:tbl>
              <a:tblPr bandRow="1">
                <a:tableStyleId>{93296810-A885-4BE3-A3E7-6D5BEEA58F35}</a:tableStyleId>
              </a:tblPr>
              <a:tblGrid>
                <a:gridCol w="2401647">
                  <a:extLst>
                    <a:ext uri="{9D8B030D-6E8A-4147-A177-3AD203B41FA5}">
                      <a16:colId xmlns:a16="http://schemas.microsoft.com/office/drawing/2014/main" val="3927622422"/>
                    </a:ext>
                  </a:extLst>
                </a:gridCol>
                <a:gridCol w="11415953">
                  <a:extLst>
                    <a:ext uri="{9D8B030D-6E8A-4147-A177-3AD203B41FA5}">
                      <a16:colId xmlns:a16="http://schemas.microsoft.com/office/drawing/2014/main" val="53409040"/>
                    </a:ext>
                  </a:extLst>
                </a:gridCol>
              </a:tblGrid>
              <a:tr h="761724">
                <a:tc>
                  <a:txBody>
                    <a:bodyPr/>
                    <a:lstStyle/>
                    <a:p>
                      <a:r>
                        <a:rPr lang="en-US" sz="2200" b="1"/>
                        <a:t>Most Significant Updates</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a:t>Limited reliance on DPR Recreational Centers</a:t>
                      </a:r>
                    </a:p>
                    <a:p>
                      <a:pPr marL="285750" indent="-285750">
                        <a:buFont typeface="Arial" panose="020B0604020202020204" pitchFamily="34" charset="0"/>
                        <a:buChar char="•"/>
                      </a:pPr>
                      <a:r>
                        <a:rPr lang="en-US" sz="2200"/>
                        <a:t>Pandemic recovery resources are demobilizing or no longer available (e.g., ISAQ &amp; PEPV)</a:t>
                      </a:r>
                    </a:p>
                    <a:p>
                      <a:pPr marL="285750" indent="-285750">
                        <a:buFont typeface="Arial" panose="020B0604020202020204" pitchFamily="34" charset="0"/>
                        <a:buChar char="•"/>
                      </a:pPr>
                      <a:r>
                        <a:rPr lang="en-US" sz="2200"/>
                        <a:t>Shelter densities are steadily increasing across the system</a:t>
                      </a:r>
                    </a:p>
                  </a:txBody>
                  <a:tcPr marL="137160" marR="137160" marT="137160" marB="137160"/>
                </a:tc>
                <a:extLst>
                  <a:ext uri="{0D108BD9-81ED-4DB2-BD59-A6C34878D82A}">
                    <a16:rowId xmlns:a16="http://schemas.microsoft.com/office/drawing/2014/main" val="1509542808"/>
                  </a:ext>
                </a:extLst>
              </a:tr>
              <a:tr h="990241">
                <a:tc>
                  <a:txBody>
                    <a:bodyPr/>
                    <a:lstStyle/>
                    <a:p>
                      <a:r>
                        <a:rPr lang="en-US" sz="2200" b="1"/>
                        <a:t>Other Significant Changes </a:t>
                      </a:r>
                    </a:p>
                  </a:txBody>
                  <a:tcPr anchor="ctr"/>
                </a:tc>
                <a:tc>
                  <a:txBody>
                    <a:bodyPr/>
                    <a:lstStyle/>
                    <a:p>
                      <a:pPr marL="285750" indent="-285750">
                        <a:buFont typeface="Arial" panose="020B0604020202020204" pitchFamily="34" charset="0"/>
                        <a:buChar char="•"/>
                      </a:pPr>
                      <a:r>
                        <a:rPr lang="en-US" sz="2200"/>
                        <a:t>Deployment of warming buses</a:t>
                      </a:r>
                    </a:p>
                    <a:p>
                      <a:pPr marL="285750" indent="-285750">
                        <a:buFont typeface="Arial" panose="020B0604020202020204" pitchFamily="34" charset="0"/>
                        <a:buChar char="•"/>
                      </a:pPr>
                      <a:r>
                        <a:rPr lang="en-US" sz="2200"/>
                        <a:t>Expansion of services (e.g., DHS launched Front Door Navigation Tool and DBH expanded detoxification providers available)</a:t>
                      </a:r>
                    </a:p>
                  </a:txBody>
                  <a:tcPr/>
                </a:tc>
                <a:extLst>
                  <a:ext uri="{0D108BD9-81ED-4DB2-BD59-A6C34878D82A}">
                    <a16:rowId xmlns:a16="http://schemas.microsoft.com/office/drawing/2014/main" val="72617382"/>
                  </a:ext>
                </a:extLst>
              </a:tr>
              <a:tr h="1958890">
                <a:tc>
                  <a:txBody>
                    <a:bodyPr/>
                    <a:lstStyle/>
                    <a:p>
                      <a:r>
                        <a:rPr lang="en-US" sz="2200" b="1"/>
                        <a:t>Changes by Section</a:t>
                      </a:r>
                    </a:p>
                  </a:txBody>
                  <a:tcPr anchor="ctr"/>
                </a:tc>
                <a:tc>
                  <a:txBody>
                    <a:bodyPr/>
                    <a:lstStyle/>
                    <a:p>
                      <a:pPr marL="285750" indent="-285750">
                        <a:buFont typeface="Arial" panose="020B0604020202020204" pitchFamily="34" charset="0"/>
                        <a:buChar char="•"/>
                      </a:pPr>
                      <a:r>
                        <a:rPr lang="en-US" sz="2200"/>
                        <a:t>Introduction –tweaked for references to COVID-19, MPX, &amp; OMS</a:t>
                      </a:r>
                    </a:p>
                    <a:p>
                      <a:pPr marL="285750" indent="-285750">
                        <a:buFont typeface="Arial" panose="020B0604020202020204" pitchFamily="34" charset="0"/>
                        <a:buChar char="•"/>
                      </a:pPr>
                      <a:r>
                        <a:rPr lang="en-US" sz="2200"/>
                        <a:t>§2. Process for Calling Alerts – standard template for communicating shifts recommended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a:t>§3. Emergency Shelter – most significant changes captured here; </a:t>
                      </a:r>
                      <a:r>
                        <a:rPr lang="en-US" sz="2200">
                          <a:highlight>
                            <a:srgbClr val="FFFF00"/>
                          </a:highlight>
                        </a:rPr>
                        <a:t>final updates flagged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a:t>§4. Transportation Schedule – minimal changes; </a:t>
                      </a:r>
                      <a:r>
                        <a:rPr lang="en-US" sz="2200">
                          <a:highlight>
                            <a:srgbClr val="FFFF00"/>
                          </a:highlight>
                        </a:rPr>
                        <a:t>final updates flagged by partners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a:t>§5. Service Coordination – updates to align language to actual activities (e.g., meals) and reflect the expansion of services; </a:t>
                      </a:r>
                      <a:r>
                        <a:rPr lang="en-US" sz="2200">
                          <a:highlight>
                            <a:srgbClr val="FFFF00"/>
                          </a:highlight>
                        </a:rPr>
                        <a:t>final updates flagged by partners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a:t>§6. Unaccompanied Minors &amp; TAY – updates to align with actual activities</a:t>
                      </a:r>
                    </a:p>
                  </a:txBody>
                  <a:tcPr/>
                </a:tc>
                <a:extLst>
                  <a:ext uri="{0D108BD9-81ED-4DB2-BD59-A6C34878D82A}">
                    <a16:rowId xmlns:a16="http://schemas.microsoft.com/office/drawing/2014/main" val="3720766314"/>
                  </a:ext>
                </a:extLst>
              </a:tr>
            </a:tbl>
          </a:graphicData>
        </a:graphic>
      </p:graphicFrame>
      <p:grpSp>
        <p:nvGrpSpPr>
          <p:cNvPr id="7" name="Group 6">
            <a:extLst>
              <a:ext uri="{FF2B5EF4-FFF2-40B4-BE49-F238E27FC236}">
                <a16:creationId xmlns:a16="http://schemas.microsoft.com/office/drawing/2014/main" id="{AB1E38CF-2889-0419-B7D9-4C60CE2F6DF3}"/>
              </a:ext>
            </a:extLst>
          </p:cNvPr>
          <p:cNvGrpSpPr/>
          <p:nvPr/>
        </p:nvGrpSpPr>
        <p:grpSpPr>
          <a:xfrm>
            <a:off x="94129" y="1204032"/>
            <a:ext cx="969264" cy="969264"/>
            <a:chOff x="6050988" y="3028387"/>
            <a:chExt cx="1715625" cy="1715625"/>
          </a:xfrm>
        </p:grpSpPr>
        <p:sp>
          <p:nvSpPr>
            <p:cNvPr id="5" name="Oval 4">
              <a:extLst>
                <a:ext uri="{FF2B5EF4-FFF2-40B4-BE49-F238E27FC236}">
                  <a16:creationId xmlns:a16="http://schemas.microsoft.com/office/drawing/2014/main" id="{6AD9F6FA-F230-E162-79CF-41C81717C6B9}"/>
                </a:ext>
              </a:extLst>
            </p:cNvPr>
            <p:cNvSpPr/>
            <p:nvPr/>
          </p:nvSpPr>
          <p:spPr>
            <a:xfrm>
              <a:off x="6050988" y="3028387"/>
              <a:ext cx="1715625" cy="1715625"/>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descr="Configuration">
              <a:extLst>
                <a:ext uri="{FF2B5EF4-FFF2-40B4-BE49-F238E27FC236}">
                  <a16:creationId xmlns:a16="http://schemas.microsoft.com/office/drawing/2014/main" id="{7FB8F554-52FF-6F2A-55CF-CD5C10F69F45}"/>
                </a:ext>
              </a:extLst>
            </p:cNvPr>
            <p:cNvSpPr/>
            <p:nvPr/>
          </p:nvSpPr>
          <p:spPr>
            <a:xfrm>
              <a:off x="6416613" y="3394012"/>
              <a:ext cx="984375" cy="98437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sp>
        <p:nvSpPr>
          <p:cNvPr id="8" name="Text Placeholder 1">
            <a:extLst>
              <a:ext uri="{FF2B5EF4-FFF2-40B4-BE49-F238E27FC236}">
                <a16:creationId xmlns:a16="http://schemas.microsoft.com/office/drawing/2014/main" id="{85369650-45DD-DCD9-ECB0-3772DAE74E15}"/>
              </a:ext>
            </a:extLst>
          </p:cNvPr>
          <p:cNvSpPr>
            <a:spLocks noGrp="1"/>
          </p:cNvSpPr>
          <p:nvPr>
            <p:ph type="body" idx="1"/>
          </p:nvPr>
        </p:nvSpPr>
        <p:spPr>
          <a:xfrm>
            <a:off x="349431" y="1484317"/>
            <a:ext cx="13118738" cy="649879"/>
          </a:xfrm>
        </p:spPr>
        <p:txBody>
          <a:bodyPr>
            <a:normAutofit fontScale="92500" lnSpcReduction="20000"/>
          </a:bodyPr>
          <a:lstStyle/>
          <a:p>
            <a:pPr marL="0" indent="0">
              <a:buNone/>
            </a:pPr>
            <a:r>
              <a:rPr lang="en-US"/>
              <a:t>	CHANGES BY SIGNIFICANCE &amp; SECTION</a:t>
            </a:r>
          </a:p>
        </p:txBody>
      </p:sp>
    </p:spTree>
    <p:extLst>
      <p:ext uri="{BB962C8B-B14F-4D97-AF65-F5344CB8AC3E}">
        <p14:creationId xmlns:p14="http://schemas.microsoft.com/office/powerpoint/2010/main" val="644742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7C06E0-F4BE-A1AD-0B84-B0CCB60DEB8D}"/>
              </a:ext>
            </a:extLst>
          </p:cNvPr>
          <p:cNvSpPr>
            <a:spLocks noGrp="1"/>
          </p:cNvSpPr>
          <p:nvPr>
            <p:ph type="title"/>
          </p:nvPr>
        </p:nvSpPr>
        <p:spPr>
          <a:xfrm>
            <a:off x="921173" y="93022"/>
            <a:ext cx="11238315" cy="828152"/>
          </a:xfrm>
        </p:spPr>
        <p:txBody>
          <a:bodyPr wrap="square" anchor="b">
            <a:normAutofit/>
          </a:bodyPr>
          <a:lstStyle/>
          <a:p>
            <a:pPr>
              <a:lnSpc>
                <a:spcPct val="90000"/>
              </a:lnSpc>
            </a:pPr>
            <a:r>
              <a:rPr lang="en-US"/>
              <a:t>Understanding the Winter Plan Updates</a:t>
            </a:r>
          </a:p>
        </p:txBody>
      </p:sp>
      <p:sp>
        <p:nvSpPr>
          <p:cNvPr id="4" name="Slide Number Placeholder 3">
            <a:extLst>
              <a:ext uri="{FF2B5EF4-FFF2-40B4-BE49-F238E27FC236}">
                <a16:creationId xmlns:a16="http://schemas.microsoft.com/office/drawing/2014/main" id="{0FBC5CFE-FCF8-CE30-77C7-87C274E23B2A}"/>
              </a:ext>
            </a:extLst>
          </p:cNvPr>
          <p:cNvSpPr>
            <a:spLocks noGrp="1"/>
          </p:cNvSpPr>
          <p:nvPr>
            <p:ph type="sldNum" idx="12"/>
          </p:nvPr>
        </p:nvSpPr>
        <p:spPr>
          <a:xfrm>
            <a:off x="12884550" y="7121630"/>
            <a:ext cx="682752" cy="411334"/>
          </a:xfrm>
        </p:spPr>
        <p:txBody>
          <a:bodyPr wrap="square" anchor="b">
            <a:normAutofit/>
          </a:bodyPr>
          <a:lstStyle/>
          <a:p>
            <a:pPr>
              <a:lnSpc>
                <a:spcPct val="90000"/>
              </a:lnSpc>
              <a:spcAft>
                <a:spcPts val="600"/>
              </a:spcAft>
            </a:pPr>
            <a:fld id="{BD8932C4-06C2-4B3E-B9B4-4EEBB934B3D2}" type="slidenum">
              <a:rPr lang="en-US" sz="1700" smtClean="0"/>
              <a:pPr>
                <a:lnSpc>
                  <a:spcPct val="90000"/>
                </a:lnSpc>
                <a:spcAft>
                  <a:spcPts val="600"/>
                </a:spcAft>
              </a:pPr>
              <a:t>22</a:t>
            </a:fld>
            <a:endParaRPr lang="en-US" sz="1700"/>
          </a:p>
        </p:txBody>
      </p:sp>
      <p:grpSp>
        <p:nvGrpSpPr>
          <p:cNvPr id="7" name="Group 6">
            <a:extLst>
              <a:ext uri="{FF2B5EF4-FFF2-40B4-BE49-F238E27FC236}">
                <a16:creationId xmlns:a16="http://schemas.microsoft.com/office/drawing/2014/main" id="{AB1E38CF-2889-0419-B7D9-4C60CE2F6DF3}"/>
              </a:ext>
            </a:extLst>
          </p:cNvPr>
          <p:cNvGrpSpPr/>
          <p:nvPr/>
        </p:nvGrpSpPr>
        <p:grpSpPr>
          <a:xfrm>
            <a:off x="94129" y="1217479"/>
            <a:ext cx="969264" cy="969264"/>
            <a:chOff x="6050988" y="3028387"/>
            <a:chExt cx="1715625" cy="1715625"/>
          </a:xfrm>
        </p:grpSpPr>
        <p:sp>
          <p:nvSpPr>
            <p:cNvPr id="5" name="Oval 4">
              <a:extLst>
                <a:ext uri="{FF2B5EF4-FFF2-40B4-BE49-F238E27FC236}">
                  <a16:creationId xmlns:a16="http://schemas.microsoft.com/office/drawing/2014/main" id="{6AD9F6FA-F230-E162-79CF-41C81717C6B9}"/>
                </a:ext>
              </a:extLst>
            </p:cNvPr>
            <p:cNvSpPr/>
            <p:nvPr/>
          </p:nvSpPr>
          <p:spPr>
            <a:xfrm>
              <a:off x="6050988" y="3028387"/>
              <a:ext cx="1715625" cy="1715625"/>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descr="Configuration">
              <a:extLst>
                <a:ext uri="{FF2B5EF4-FFF2-40B4-BE49-F238E27FC236}">
                  <a16:creationId xmlns:a16="http://schemas.microsoft.com/office/drawing/2014/main" id="{7FB8F554-52FF-6F2A-55CF-CD5C10F69F45}"/>
                </a:ext>
              </a:extLst>
            </p:cNvPr>
            <p:cNvSpPr/>
            <p:nvPr/>
          </p:nvSpPr>
          <p:spPr>
            <a:xfrm>
              <a:off x="6416613" y="3394012"/>
              <a:ext cx="984375" cy="98437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sp>
        <p:nvSpPr>
          <p:cNvPr id="8" name="Text Placeholder 1">
            <a:extLst>
              <a:ext uri="{FF2B5EF4-FFF2-40B4-BE49-F238E27FC236}">
                <a16:creationId xmlns:a16="http://schemas.microsoft.com/office/drawing/2014/main" id="{85369650-45DD-DCD9-ECB0-3772DAE74E15}"/>
              </a:ext>
            </a:extLst>
          </p:cNvPr>
          <p:cNvSpPr>
            <a:spLocks noGrp="1"/>
          </p:cNvSpPr>
          <p:nvPr>
            <p:ph type="body" idx="1"/>
          </p:nvPr>
        </p:nvSpPr>
        <p:spPr>
          <a:xfrm>
            <a:off x="349431" y="1497764"/>
            <a:ext cx="13118738" cy="649879"/>
          </a:xfrm>
        </p:spPr>
        <p:txBody>
          <a:bodyPr>
            <a:normAutofit fontScale="92500" lnSpcReduction="20000"/>
          </a:bodyPr>
          <a:lstStyle/>
          <a:p>
            <a:pPr marL="0" indent="0">
              <a:buNone/>
            </a:pPr>
            <a:r>
              <a:rPr lang="en-US"/>
              <a:t>	CHANGES TO ADDRESS ERSO CMTE CONCERNS</a:t>
            </a:r>
          </a:p>
        </p:txBody>
      </p:sp>
      <p:graphicFrame>
        <p:nvGraphicFramePr>
          <p:cNvPr id="9" name="Table 8">
            <a:extLst>
              <a:ext uri="{FF2B5EF4-FFF2-40B4-BE49-F238E27FC236}">
                <a16:creationId xmlns:a16="http://schemas.microsoft.com/office/drawing/2014/main" id="{EA2AE051-00B3-B411-3171-112ED84EA077}"/>
              </a:ext>
            </a:extLst>
          </p:cNvPr>
          <p:cNvGraphicFramePr>
            <a:graphicFrameLocks noGrp="1"/>
          </p:cNvGraphicFramePr>
          <p:nvPr>
            <p:extLst>
              <p:ext uri="{D42A27DB-BD31-4B8C-83A1-F6EECF244321}">
                <p14:modId xmlns:p14="http://schemas.microsoft.com/office/powerpoint/2010/main" val="1154275335"/>
              </p:ext>
            </p:extLst>
          </p:nvPr>
        </p:nvGraphicFramePr>
        <p:xfrm>
          <a:off x="0" y="2166192"/>
          <a:ext cx="13817600" cy="5608320"/>
        </p:xfrm>
        <a:graphic>
          <a:graphicData uri="http://schemas.openxmlformats.org/drawingml/2006/table">
            <a:tbl>
              <a:tblPr bandRow="1">
                <a:tableStyleId>{93296810-A885-4BE3-A3E7-6D5BEEA58F35}</a:tableStyleId>
              </a:tblPr>
              <a:tblGrid>
                <a:gridCol w="5109882">
                  <a:extLst>
                    <a:ext uri="{9D8B030D-6E8A-4147-A177-3AD203B41FA5}">
                      <a16:colId xmlns:a16="http://schemas.microsoft.com/office/drawing/2014/main" val="2013433103"/>
                    </a:ext>
                  </a:extLst>
                </a:gridCol>
                <a:gridCol w="8707718">
                  <a:extLst>
                    <a:ext uri="{9D8B030D-6E8A-4147-A177-3AD203B41FA5}">
                      <a16:colId xmlns:a16="http://schemas.microsoft.com/office/drawing/2014/main" val="104530693"/>
                    </a:ext>
                  </a:extLst>
                </a:gridCol>
              </a:tblGrid>
              <a:tr h="359448">
                <a:tc>
                  <a:txBody>
                    <a:bodyPr/>
                    <a:lstStyle/>
                    <a:p>
                      <a:r>
                        <a:rPr lang="en-US" sz="2000" b="1"/>
                        <a:t>09/27 ERSO CMTE Concerns &amp; Requests</a:t>
                      </a:r>
                    </a:p>
                  </a:txBody>
                  <a:tcPr marL="137160" marR="137160" marT="137160" marB="137160"/>
                </a:tc>
                <a:tc>
                  <a:txBody>
                    <a:bodyPr/>
                    <a:lstStyle/>
                    <a:p>
                      <a:r>
                        <a:rPr lang="en-US" sz="2000" b="1"/>
                        <a:t>ICH Updates</a:t>
                      </a:r>
                    </a:p>
                  </a:txBody>
                  <a:tcPr marL="137160" marR="137160" marT="137160" marB="137160"/>
                </a:tc>
                <a:extLst>
                  <a:ext uri="{0D108BD9-81ED-4DB2-BD59-A6C34878D82A}">
                    <a16:rowId xmlns:a16="http://schemas.microsoft.com/office/drawing/2014/main" val="3829569015"/>
                  </a:ext>
                </a:extLst>
              </a:tr>
              <a:tr h="0">
                <a:tc>
                  <a:txBody>
                    <a:bodyPr/>
                    <a:lstStyle/>
                    <a:p>
                      <a:r>
                        <a:rPr lang="en-US" sz="2000"/>
                        <a:t>Evaluate timing of overflow for men and women</a:t>
                      </a:r>
                    </a:p>
                  </a:txBody>
                  <a:tcPr marL="137160" marR="137160" marT="137160" marB="137160"/>
                </a:tc>
                <a:tc>
                  <a:txBody>
                    <a:bodyPr/>
                    <a:lstStyle/>
                    <a:p>
                      <a:pPr marL="285750" indent="-285750">
                        <a:buFont typeface="Arial" panose="020B0604020202020204" pitchFamily="34" charset="0"/>
                        <a:buChar char="•"/>
                      </a:pPr>
                      <a:r>
                        <a:rPr lang="en-US" sz="2000"/>
                        <a:t>Capacity at the start and the height of the hypothermia season called out</a:t>
                      </a:r>
                    </a:p>
                  </a:txBody>
                  <a:tcPr marL="137160" marR="137160" marT="137160" marB="137160"/>
                </a:tc>
                <a:extLst>
                  <a:ext uri="{0D108BD9-81ED-4DB2-BD59-A6C34878D82A}">
                    <a16:rowId xmlns:a16="http://schemas.microsoft.com/office/drawing/2014/main" val="2985684404"/>
                  </a:ext>
                </a:extLst>
              </a:tr>
              <a:tr h="485478">
                <a:tc>
                  <a:txBody>
                    <a:bodyPr/>
                    <a:lstStyle/>
                    <a:p>
                      <a:r>
                        <a:rPr lang="en-US" sz="2000"/>
                        <a:t>Double check the model for families</a:t>
                      </a:r>
                    </a:p>
                  </a:txBody>
                  <a:tcPr marL="137160" marR="137160" marT="137160" marB="137160"/>
                </a:tc>
                <a:tc>
                  <a:txBody>
                    <a:bodyPr/>
                    <a:lstStyle/>
                    <a:p>
                      <a:pPr marL="285750" indent="-285750">
                        <a:buFont typeface="Arial" panose="020B0604020202020204" pitchFamily="34" charset="0"/>
                        <a:buChar char="•"/>
                      </a:pPr>
                      <a:r>
                        <a:rPr lang="en-US" sz="2000"/>
                        <a:t>Model for family shelter updated </a:t>
                      </a:r>
                    </a:p>
                    <a:p>
                      <a:pPr marL="285750" indent="-285750">
                        <a:buFont typeface="Arial" panose="020B0604020202020204" pitchFamily="34" charset="0"/>
                        <a:buChar char="•"/>
                      </a:pPr>
                      <a:r>
                        <a:rPr lang="en-US" sz="2000"/>
                        <a:t>With current shelter census data and</a:t>
                      </a:r>
                    </a:p>
                    <a:p>
                      <a:pPr marL="285750" indent="-285750">
                        <a:buFont typeface="Arial" panose="020B0604020202020204" pitchFamily="34" charset="0"/>
                        <a:buChar char="•"/>
                      </a:pPr>
                      <a:r>
                        <a:rPr lang="en-US" sz="2000"/>
                        <a:t>At a 25% surge in entries for families</a:t>
                      </a:r>
                    </a:p>
                  </a:txBody>
                  <a:tcPr marL="137160" marR="137160" marT="137160" marB="137160"/>
                </a:tc>
                <a:extLst>
                  <a:ext uri="{0D108BD9-81ED-4DB2-BD59-A6C34878D82A}">
                    <a16:rowId xmlns:a16="http://schemas.microsoft.com/office/drawing/2014/main" val="1531632816"/>
                  </a:ext>
                </a:extLst>
              </a:tr>
              <a:tr h="930349">
                <a:tc>
                  <a:txBody>
                    <a:bodyPr/>
                    <a:lstStyle/>
                    <a:p>
                      <a:r>
                        <a:rPr lang="en-US" sz="2000"/>
                        <a:t>Clarify transportation around</a:t>
                      </a:r>
                    </a:p>
                  </a:txBody>
                  <a:tcPr marL="137160" marR="137160" marT="137160" marB="137160"/>
                </a:tc>
                <a:tc>
                  <a:txBody>
                    <a:bodyPr/>
                    <a:lstStyle/>
                    <a:p>
                      <a:pPr marL="285750" indent="-285750">
                        <a:buFont typeface="Arial" panose="020B0604020202020204" pitchFamily="34" charset="0"/>
                        <a:buChar char="•"/>
                      </a:pPr>
                      <a:r>
                        <a:rPr lang="en-US" sz="2000"/>
                        <a:t>Type, Description, and hours</a:t>
                      </a:r>
                    </a:p>
                    <a:p>
                      <a:pPr marL="285750" indent="-285750">
                        <a:buFont typeface="Arial" panose="020B0604020202020204" pitchFamily="34" charset="0"/>
                        <a:buChar char="•"/>
                      </a:pPr>
                      <a:r>
                        <a:rPr lang="en-US" sz="2000"/>
                        <a:t>Immediate contact for escalating concerns</a:t>
                      </a:r>
                    </a:p>
                    <a:p>
                      <a:pPr marL="285750" indent="-285750">
                        <a:buFont typeface="Arial" panose="020B0604020202020204" pitchFamily="34" charset="0"/>
                        <a:buChar char="•"/>
                      </a:pPr>
                      <a:r>
                        <a:rPr lang="en-US" sz="2000">
                          <a:highlight>
                            <a:srgbClr val="FFFF00"/>
                          </a:highlight>
                        </a:rPr>
                        <a:t>Final updates flagged by partners</a:t>
                      </a:r>
                    </a:p>
                  </a:txBody>
                  <a:tcPr marL="137160" marR="137160" marT="137160" marB="137160"/>
                </a:tc>
                <a:extLst>
                  <a:ext uri="{0D108BD9-81ED-4DB2-BD59-A6C34878D82A}">
                    <a16:rowId xmlns:a16="http://schemas.microsoft.com/office/drawing/2014/main" val="1708591222"/>
                  </a:ext>
                </a:extLst>
              </a:tr>
              <a:tr h="964254">
                <a:tc>
                  <a:txBody>
                    <a:bodyPr/>
                    <a:lstStyle/>
                    <a:p>
                      <a:r>
                        <a:rPr lang="en-US" sz="2000"/>
                        <a:t>Include outstanding COVID-19 concerns and appropriate forum for follow up</a:t>
                      </a:r>
                    </a:p>
                  </a:txBody>
                  <a:tcPr marL="137160" marR="137160" marT="137160" marB="137160"/>
                </a:tc>
                <a:tc>
                  <a:txBody>
                    <a:bodyPr/>
                    <a:lstStyle/>
                    <a:p>
                      <a:pPr marL="285750" indent="-285750">
                        <a:buFont typeface="Arial" panose="020B0604020202020204" pitchFamily="34" charset="0"/>
                        <a:buChar char="•"/>
                      </a:pPr>
                      <a:r>
                        <a:rPr lang="en-US" sz="2000"/>
                        <a:t>Plan details list of outstanding concerns and recommends that the Proposed Health Care Committee tackle COVID-related concerns so ERSO CMTE can focus on tracking the implementation of the Winter Plan</a:t>
                      </a:r>
                    </a:p>
                  </a:txBody>
                  <a:tcPr marL="137160" marR="137160" marT="137160" marB="137160"/>
                </a:tc>
                <a:extLst>
                  <a:ext uri="{0D108BD9-81ED-4DB2-BD59-A6C34878D82A}">
                    <a16:rowId xmlns:a16="http://schemas.microsoft.com/office/drawing/2014/main" val="1399055738"/>
                  </a:ext>
                </a:extLst>
              </a:tr>
              <a:tr h="601879">
                <a:tc>
                  <a:txBody>
                    <a:bodyPr/>
                    <a:lstStyle/>
                    <a:p>
                      <a:r>
                        <a:rPr lang="en-US" sz="2000"/>
                        <a:t>MPD Role in Transportation</a:t>
                      </a:r>
                    </a:p>
                  </a:txBody>
                  <a:tcPr marL="137160" marR="137160" marT="137160" marB="137160"/>
                </a:tc>
                <a:tc>
                  <a:txBody>
                    <a:bodyPr/>
                    <a:lstStyle/>
                    <a:p>
                      <a:pPr marL="285750" indent="-285750">
                        <a:buFont typeface="Arial" panose="020B0604020202020204" pitchFamily="34" charset="0"/>
                        <a:buChar char="•"/>
                      </a:pPr>
                      <a:r>
                        <a:rPr lang="en-US" sz="2000"/>
                        <a:t>Removing references to MPD in voluntary transportation to detox services</a:t>
                      </a:r>
                    </a:p>
                    <a:p>
                      <a:pPr marL="285750" indent="-285750">
                        <a:buFont typeface="Arial" panose="020B0604020202020204" pitchFamily="34" charset="0"/>
                        <a:buChar char="•"/>
                      </a:pPr>
                      <a:r>
                        <a:rPr lang="en-US" sz="2000">
                          <a:highlight>
                            <a:srgbClr val="FFFF00"/>
                          </a:highlight>
                        </a:rPr>
                        <a:t>This is also a final update flagged by MPD.</a:t>
                      </a:r>
                    </a:p>
                  </a:txBody>
                  <a:tcPr marL="137160" marR="137160" marT="137160" marB="137160"/>
                </a:tc>
                <a:extLst>
                  <a:ext uri="{0D108BD9-81ED-4DB2-BD59-A6C34878D82A}">
                    <a16:rowId xmlns:a16="http://schemas.microsoft.com/office/drawing/2014/main" val="1975979461"/>
                  </a:ext>
                </a:extLst>
              </a:tr>
            </a:tbl>
          </a:graphicData>
        </a:graphic>
      </p:graphicFrame>
    </p:spTree>
    <p:extLst>
      <p:ext uri="{BB962C8B-B14F-4D97-AF65-F5344CB8AC3E}">
        <p14:creationId xmlns:p14="http://schemas.microsoft.com/office/powerpoint/2010/main" val="580787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73BEBA-F0C4-1524-52FA-D1CBA55C7380}"/>
              </a:ext>
            </a:extLst>
          </p:cNvPr>
          <p:cNvSpPr>
            <a:spLocks noGrp="1"/>
          </p:cNvSpPr>
          <p:nvPr>
            <p:ph type="ctrTitle"/>
          </p:nvPr>
        </p:nvSpPr>
        <p:spPr/>
        <p:txBody>
          <a:bodyPr/>
          <a:lstStyle/>
          <a:p>
            <a:pPr algn="r"/>
            <a:r>
              <a:rPr lang="en-US"/>
              <a:t>MOST SIGNIFICANT CHANGES</a:t>
            </a:r>
          </a:p>
        </p:txBody>
      </p:sp>
      <p:sp>
        <p:nvSpPr>
          <p:cNvPr id="4" name="Slide Number Placeholder 3">
            <a:extLst>
              <a:ext uri="{FF2B5EF4-FFF2-40B4-BE49-F238E27FC236}">
                <a16:creationId xmlns:a16="http://schemas.microsoft.com/office/drawing/2014/main" id="{438BC011-1FCB-A640-8323-23F31A1CF45D}"/>
              </a:ext>
            </a:extLst>
          </p:cNvPr>
          <p:cNvSpPr>
            <a:spLocks noGrp="1"/>
          </p:cNvSpPr>
          <p:nvPr>
            <p:ph type="sldNum" idx="4294967295"/>
          </p:nvPr>
        </p:nvSpPr>
        <p:spPr>
          <a:xfrm>
            <a:off x="13134975" y="7121525"/>
            <a:ext cx="682625" cy="411163"/>
          </a:xfrm>
        </p:spPr>
        <p:txBody>
          <a:bodyPr/>
          <a:lstStyle/>
          <a:p>
            <a:fld id="{00000000-1234-1234-1234-123412341234}" type="slidenum">
              <a:rPr lang="en-US" smtClean="0"/>
              <a:pPr/>
              <a:t>23</a:t>
            </a:fld>
            <a:endParaRPr lang="en-US"/>
          </a:p>
        </p:txBody>
      </p:sp>
    </p:spTree>
    <p:extLst>
      <p:ext uri="{BB962C8B-B14F-4D97-AF65-F5344CB8AC3E}">
        <p14:creationId xmlns:p14="http://schemas.microsoft.com/office/powerpoint/2010/main" val="1829922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7EB5F2-AF6B-DDB5-569D-F4FBF42F0263}"/>
              </a:ext>
            </a:extLst>
          </p:cNvPr>
          <p:cNvSpPr>
            <a:spLocks noGrp="1"/>
          </p:cNvSpPr>
          <p:nvPr>
            <p:ph type="body" idx="1"/>
          </p:nvPr>
        </p:nvSpPr>
        <p:spPr/>
        <p:txBody>
          <a:bodyPr>
            <a:normAutofit fontScale="92500" lnSpcReduction="10000"/>
          </a:bodyPr>
          <a:lstStyle/>
          <a:p>
            <a:pPr>
              <a:lnSpc>
                <a:spcPct val="120000"/>
              </a:lnSpc>
            </a:pPr>
            <a:r>
              <a:rPr lang="en-US" sz="3600" b="1"/>
              <a:t>Challenges to reliance on Rec Centers</a:t>
            </a:r>
          </a:p>
          <a:p>
            <a:pPr lvl="1">
              <a:lnSpc>
                <a:spcPct val="120000"/>
              </a:lnSpc>
            </a:pPr>
            <a:r>
              <a:rPr lang="en-US" sz="3200"/>
              <a:t>Historically, contested by the immediate community </a:t>
            </a:r>
          </a:p>
          <a:p>
            <a:pPr lvl="1">
              <a:lnSpc>
                <a:spcPct val="120000"/>
              </a:lnSpc>
            </a:pPr>
            <a:r>
              <a:rPr lang="en-US" sz="3200"/>
              <a:t>Critical for violence prevention efforts among youth and young adults</a:t>
            </a:r>
          </a:p>
          <a:p>
            <a:pPr lvl="1">
              <a:lnSpc>
                <a:spcPct val="120000"/>
              </a:lnSpc>
            </a:pPr>
            <a:r>
              <a:rPr lang="en-US" sz="3200"/>
              <a:t>Significant effort to expand hours of operations late into evenings (9:30 pm) creates conflict with hours for overflow locations (7 pm – 7 am)</a:t>
            </a:r>
          </a:p>
          <a:p>
            <a:pPr>
              <a:lnSpc>
                <a:spcPct val="120000"/>
              </a:lnSpc>
              <a:spcBef>
                <a:spcPts val="1200"/>
              </a:spcBef>
            </a:pPr>
            <a:r>
              <a:rPr lang="en-US" sz="3600" b="1"/>
              <a:t>Strategy for minimizing the use of Rec Centers</a:t>
            </a:r>
          </a:p>
          <a:p>
            <a:pPr lvl="1">
              <a:lnSpc>
                <a:spcPct val="120000"/>
              </a:lnSpc>
            </a:pPr>
            <a:r>
              <a:rPr lang="en-US" sz="3200"/>
              <a:t>Leveraging Apt Style Family Shelters (Naylor Road)</a:t>
            </a:r>
          </a:p>
          <a:p>
            <a:pPr lvl="1">
              <a:lnSpc>
                <a:spcPct val="120000"/>
              </a:lnSpc>
            </a:pPr>
            <a:r>
              <a:rPr lang="en-US" sz="3200"/>
              <a:t>Partnering with Faith-Based/Mission-Driven Orgs (Salvation Army, Church of the Epiphany &amp; Faith United Church of Christ)</a:t>
            </a:r>
          </a:p>
          <a:p>
            <a:pPr lvl="1">
              <a:lnSpc>
                <a:spcPct val="120000"/>
              </a:lnSpc>
            </a:pPr>
            <a:r>
              <a:rPr lang="en-US" sz="3200"/>
              <a:t>Repairing Federal City Shelter (North 1)</a:t>
            </a:r>
          </a:p>
        </p:txBody>
      </p:sp>
      <p:sp>
        <p:nvSpPr>
          <p:cNvPr id="3" name="Title 2">
            <a:extLst>
              <a:ext uri="{FF2B5EF4-FFF2-40B4-BE49-F238E27FC236}">
                <a16:creationId xmlns:a16="http://schemas.microsoft.com/office/drawing/2014/main" id="{F15E3FB1-2422-F734-87C2-59E62C50B303}"/>
              </a:ext>
            </a:extLst>
          </p:cNvPr>
          <p:cNvSpPr>
            <a:spLocks noGrp="1"/>
          </p:cNvSpPr>
          <p:nvPr>
            <p:ph type="title"/>
          </p:nvPr>
        </p:nvSpPr>
        <p:spPr/>
        <p:txBody>
          <a:bodyPr/>
          <a:lstStyle/>
          <a:p>
            <a:r>
              <a:rPr lang="en-US"/>
              <a:t>Minimizing Reliance on DPR Rec Centers</a:t>
            </a:r>
          </a:p>
        </p:txBody>
      </p:sp>
      <p:sp>
        <p:nvSpPr>
          <p:cNvPr id="4" name="Slide Number Placeholder 3">
            <a:extLst>
              <a:ext uri="{FF2B5EF4-FFF2-40B4-BE49-F238E27FC236}">
                <a16:creationId xmlns:a16="http://schemas.microsoft.com/office/drawing/2014/main" id="{B88097C0-86C3-E667-B39E-D25AE35B4E6F}"/>
              </a:ext>
            </a:extLst>
          </p:cNvPr>
          <p:cNvSpPr>
            <a:spLocks noGrp="1"/>
          </p:cNvSpPr>
          <p:nvPr>
            <p:ph type="sldNum" idx="12"/>
          </p:nvPr>
        </p:nvSpPr>
        <p:spPr/>
        <p:txBody>
          <a:bodyPr/>
          <a:lstStyle/>
          <a:p>
            <a:fld id="{00000000-1234-1234-1234-123412341234}" type="slidenum">
              <a:rPr lang="en-US" smtClean="0"/>
              <a:pPr/>
              <a:t>24</a:t>
            </a:fld>
            <a:endParaRPr lang="en-US"/>
          </a:p>
        </p:txBody>
      </p:sp>
    </p:spTree>
    <p:extLst>
      <p:ext uri="{BB962C8B-B14F-4D97-AF65-F5344CB8AC3E}">
        <p14:creationId xmlns:p14="http://schemas.microsoft.com/office/powerpoint/2010/main" val="1819996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EEE829-A45A-0383-D4A1-9F690A6E199F}"/>
              </a:ext>
            </a:extLst>
          </p:cNvPr>
          <p:cNvSpPr txBox="1"/>
          <p:nvPr/>
        </p:nvSpPr>
        <p:spPr>
          <a:xfrm>
            <a:off x="1844056" y="395233"/>
            <a:ext cx="8000780" cy="475964"/>
          </a:xfrm>
          <a:prstGeom prst="rect">
            <a:avLst/>
          </a:prstGeom>
          <a:noFill/>
        </p:spPr>
        <p:txBody>
          <a:bodyPr wrap="square" rtlCol="0">
            <a:spAutoFit/>
          </a:bodyPr>
          <a:lstStyle/>
          <a:p>
            <a:pPr defTabSz="518145"/>
            <a:r>
              <a:rPr lang="en-US" sz="2493" b="1">
                <a:solidFill>
                  <a:prstClr val="black"/>
                </a:solidFill>
                <a:latin typeface="Neutra text" panose="02000000000000000000"/>
              </a:rPr>
              <a:t>Leveraging Federal City Shelter (CCNV) 1 North:</a:t>
            </a:r>
          </a:p>
        </p:txBody>
      </p:sp>
      <p:sp>
        <p:nvSpPr>
          <p:cNvPr id="4" name="TextBox 3">
            <a:extLst>
              <a:ext uri="{FF2B5EF4-FFF2-40B4-BE49-F238E27FC236}">
                <a16:creationId xmlns:a16="http://schemas.microsoft.com/office/drawing/2014/main" id="{F36E587C-F130-24F5-1B96-2B297D785AAE}"/>
              </a:ext>
            </a:extLst>
          </p:cNvPr>
          <p:cNvSpPr txBox="1"/>
          <p:nvPr/>
        </p:nvSpPr>
        <p:spPr>
          <a:xfrm>
            <a:off x="738763" y="1628460"/>
            <a:ext cx="6258961" cy="3820469"/>
          </a:xfrm>
          <a:prstGeom prst="rect">
            <a:avLst/>
          </a:prstGeom>
          <a:noFill/>
        </p:spPr>
        <p:txBody>
          <a:bodyPr wrap="square" lIns="103632" tIns="51816" rIns="103632" bIns="51816" rtlCol="0" anchor="t">
            <a:spAutoFit/>
          </a:bodyPr>
          <a:lstStyle/>
          <a:p>
            <a:pPr defTabSz="518145"/>
            <a:r>
              <a:rPr lang="en-US" sz="1587" b="1" u="sng">
                <a:solidFill>
                  <a:prstClr val="black"/>
                </a:solidFill>
                <a:latin typeface="Neutra text" panose="02000000000000000000"/>
              </a:rPr>
              <a:t>Federal City Shelter (Hypothermia Repairs)</a:t>
            </a:r>
          </a:p>
          <a:p>
            <a:pPr marL="323840" indent="-323840" defTabSz="518145">
              <a:buFont typeface="Arial" panose="020B0604020202020204" pitchFamily="34" charset="0"/>
              <a:buChar char="•"/>
            </a:pPr>
            <a:r>
              <a:rPr lang="en-US" sz="1587" b="1">
                <a:solidFill>
                  <a:prstClr val="black"/>
                </a:solidFill>
                <a:latin typeface="Neutra text" panose="02000000000000000000"/>
              </a:rPr>
              <a:t>One North </a:t>
            </a:r>
            <a:r>
              <a:rPr lang="en-US" sz="1587">
                <a:solidFill>
                  <a:prstClr val="black"/>
                </a:solidFill>
                <a:latin typeface="Neutra text" panose="02000000000000000000"/>
              </a:rPr>
              <a:t>– Capacity for </a:t>
            </a:r>
            <a:r>
              <a:rPr lang="en-US" sz="1587" b="1">
                <a:solidFill>
                  <a:prstClr val="black"/>
                </a:solidFill>
                <a:latin typeface="Neutra text" panose="02000000000000000000"/>
              </a:rPr>
              <a:t>200 </a:t>
            </a:r>
            <a:r>
              <a:rPr lang="en-US" sz="1587">
                <a:solidFill>
                  <a:prstClr val="black"/>
                </a:solidFill>
                <a:latin typeface="Neutra text" panose="02000000000000000000"/>
              </a:rPr>
              <a:t>residents.</a:t>
            </a:r>
          </a:p>
          <a:p>
            <a:pPr marL="323840" indent="-323840" defTabSz="518145">
              <a:buFont typeface="Arial" panose="020B0604020202020204" pitchFamily="34" charset="0"/>
              <a:buChar char="•"/>
            </a:pPr>
            <a:r>
              <a:rPr lang="en-US" sz="1587" b="1">
                <a:solidFill>
                  <a:prstClr val="black"/>
                </a:solidFill>
                <a:latin typeface="Neutra text" panose="02000000000000000000"/>
              </a:rPr>
              <a:t>One South (Drop-In-Location) </a:t>
            </a:r>
            <a:r>
              <a:rPr lang="en-US" sz="1587">
                <a:solidFill>
                  <a:prstClr val="black"/>
                </a:solidFill>
                <a:latin typeface="Neutra text" panose="02000000000000000000"/>
              </a:rPr>
              <a:t>– Capacity for </a:t>
            </a:r>
            <a:r>
              <a:rPr lang="en-US" sz="1587" b="1">
                <a:solidFill>
                  <a:prstClr val="black"/>
                </a:solidFill>
                <a:latin typeface="Neutra text" panose="02000000000000000000"/>
              </a:rPr>
              <a:t>130 </a:t>
            </a:r>
            <a:r>
              <a:rPr lang="en-US" sz="1587">
                <a:solidFill>
                  <a:prstClr val="black"/>
                </a:solidFill>
                <a:latin typeface="Neutra text" panose="02000000000000000000"/>
              </a:rPr>
              <a:t>residents.</a:t>
            </a:r>
          </a:p>
          <a:p>
            <a:pPr marL="323840" indent="-323840" defTabSz="518145">
              <a:buFont typeface="Arial" panose="020B0604020202020204" pitchFamily="34" charset="0"/>
              <a:buChar char="•"/>
            </a:pPr>
            <a:endParaRPr lang="en-US" sz="1587" b="1">
              <a:solidFill>
                <a:prstClr val="black"/>
              </a:solidFill>
              <a:latin typeface="Neutra text" panose="02000000000000000000"/>
            </a:endParaRPr>
          </a:p>
          <a:p>
            <a:pPr defTabSz="518145"/>
            <a:r>
              <a:rPr lang="en-US" sz="1587" b="1" u="sng">
                <a:solidFill>
                  <a:prstClr val="black"/>
                </a:solidFill>
                <a:latin typeface="Neutra text" panose="02000000000000000000"/>
                <a:cs typeface="Calibri"/>
              </a:rPr>
              <a:t>Remediation Services</a:t>
            </a:r>
            <a:r>
              <a:rPr lang="en-US" sz="1587" b="1" u="sng">
                <a:solidFill>
                  <a:prstClr val="black"/>
                </a:solidFill>
                <a:latin typeface="Neutra text" panose="02000000000000000000"/>
              </a:rPr>
              <a:t>:</a:t>
            </a:r>
          </a:p>
          <a:p>
            <a:pPr marL="323840" indent="-323840" defTabSz="518145">
              <a:buFont typeface="Arial" panose="020B0604020202020204" pitchFamily="34" charset="0"/>
              <a:buChar char="•"/>
            </a:pPr>
            <a:r>
              <a:rPr lang="en-US" sz="1587">
                <a:solidFill>
                  <a:prstClr val="black"/>
                </a:solidFill>
                <a:latin typeface="Neutra text" panose="02000000000000000000"/>
              </a:rPr>
              <a:t>Currently, $1.2M has been provided for plumbing and lighting repairs for Section 1 North and 1 South and HVAC performance covering the entire Federal City Shelter.</a:t>
            </a:r>
          </a:p>
          <a:p>
            <a:pPr marL="323840" indent="-323840" defTabSz="518145">
              <a:buFont typeface="Arial" panose="020B0604020202020204" pitchFamily="34" charset="0"/>
              <a:buChar char="•"/>
            </a:pPr>
            <a:r>
              <a:rPr lang="en-US" sz="1587">
                <a:solidFill>
                  <a:prstClr val="black"/>
                </a:solidFill>
                <a:latin typeface="Neutra text" panose="02000000000000000000"/>
              </a:rPr>
              <a:t>Contractors are on-site performing necessary repairs.</a:t>
            </a:r>
          </a:p>
          <a:p>
            <a:pPr marL="323840" indent="-323840" defTabSz="518145">
              <a:buFont typeface="Arial" panose="020B0604020202020204" pitchFamily="34" charset="0"/>
              <a:buChar char="•"/>
            </a:pPr>
            <a:r>
              <a:rPr lang="en-US" sz="1587">
                <a:solidFill>
                  <a:prstClr val="black"/>
                </a:solidFill>
                <a:latin typeface="Neutra text" panose="02000000000000000000"/>
                <a:cs typeface="Calibri"/>
              </a:rPr>
              <a:t>Expected delivery date of </a:t>
            </a:r>
            <a:r>
              <a:rPr lang="en-US" sz="1587" b="1">
                <a:solidFill>
                  <a:prstClr val="black"/>
                </a:solidFill>
                <a:latin typeface="Neutra text" panose="02000000000000000000"/>
                <a:cs typeface="Calibri"/>
              </a:rPr>
              <a:t>Mid/Late December 2023</a:t>
            </a:r>
          </a:p>
          <a:p>
            <a:pPr defTabSz="518145"/>
            <a:endParaRPr lang="en-US" sz="1587" b="1">
              <a:solidFill>
                <a:prstClr val="black"/>
              </a:solidFill>
              <a:latin typeface="Neutra text" panose="02000000000000000000"/>
              <a:cs typeface="Calibri"/>
            </a:endParaRPr>
          </a:p>
          <a:p>
            <a:pPr defTabSz="518145"/>
            <a:r>
              <a:rPr lang="en-US" sz="1587" b="1" u="sng">
                <a:solidFill>
                  <a:prstClr val="black"/>
                </a:solidFill>
                <a:latin typeface="Neutra text" panose="02000000000000000000"/>
                <a:cs typeface="Calibri"/>
              </a:rPr>
              <a:t>Completed Actions:</a:t>
            </a:r>
          </a:p>
          <a:p>
            <a:pPr marL="323840" indent="-323840" defTabSz="518145">
              <a:buFont typeface="Arial" panose="020B0604020202020204" pitchFamily="34" charset="0"/>
              <a:buChar char="•"/>
            </a:pPr>
            <a:r>
              <a:rPr lang="en-US" sz="1587" b="1">
                <a:solidFill>
                  <a:prstClr val="black"/>
                </a:solidFill>
                <a:latin typeface="Neutra text" panose="02000000000000000000"/>
                <a:cs typeface="Calibri"/>
              </a:rPr>
              <a:t>Exterior Wall Overhead Protection </a:t>
            </a:r>
            <a:r>
              <a:rPr lang="en-US" sz="1587">
                <a:solidFill>
                  <a:prstClr val="black"/>
                </a:solidFill>
                <a:latin typeface="Neutra text" panose="02000000000000000000"/>
                <a:cs typeface="Calibri"/>
              </a:rPr>
              <a:t>– To manage the risk of tiles falling to the ground from the upper portion of the building. </a:t>
            </a:r>
          </a:p>
          <a:p>
            <a:pPr marL="518145" lvl="1" defTabSz="518145"/>
            <a:endParaRPr lang="en-US" sz="1927">
              <a:solidFill>
                <a:prstClr val="black"/>
              </a:solidFill>
              <a:latin typeface="Calibri" panose="020F0502020204030204"/>
              <a:cs typeface="Calibri"/>
            </a:endParaRPr>
          </a:p>
        </p:txBody>
      </p:sp>
      <p:pic>
        <p:nvPicPr>
          <p:cNvPr id="2050" name="Picture 2">
            <a:extLst>
              <a:ext uri="{FF2B5EF4-FFF2-40B4-BE49-F238E27FC236}">
                <a16:creationId xmlns:a16="http://schemas.microsoft.com/office/drawing/2014/main" id="{64277B6F-53F1-2592-A36C-F1D4E371F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467" y="1029123"/>
            <a:ext cx="4375865" cy="2132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71D945C3-9B15-91F0-B165-4B6CF0244712}"/>
              </a:ext>
            </a:extLst>
          </p:cNvPr>
          <p:cNvPicPr>
            <a:picLocks noChangeAspect="1"/>
          </p:cNvPicPr>
          <p:nvPr/>
        </p:nvPicPr>
        <p:blipFill>
          <a:blip r:embed="rId3"/>
          <a:stretch>
            <a:fillRect/>
          </a:stretch>
        </p:blipFill>
        <p:spPr>
          <a:xfrm>
            <a:off x="7265526" y="3163918"/>
            <a:ext cx="2171757" cy="3711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8A63271B-C5FC-D12D-5C26-45E868A26BA7}"/>
              </a:ext>
            </a:extLst>
          </p:cNvPr>
          <p:cNvPicPr>
            <a:picLocks noChangeAspect="1"/>
          </p:cNvPicPr>
          <p:nvPr/>
        </p:nvPicPr>
        <p:blipFill>
          <a:blip r:embed="rId4"/>
          <a:stretch>
            <a:fillRect/>
          </a:stretch>
        </p:blipFill>
        <p:spPr>
          <a:xfrm>
            <a:off x="9511208" y="3166780"/>
            <a:ext cx="2122816" cy="3707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1961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EEE829-A45A-0383-D4A1-9F690A6E199F}"/>
              </a:ext>
            </a:extLst>
          </p:cNvPr>
          <p:cNvSpPr txBox="1"/>
          <p:nvPr/>
        </p:nvSpPr>
        <p:spPr>
          <a:xfrm>
            <a:off x="2182791" y="380840"/>
            <a:ext cx="8000780" cy="475964"/>
          </a:xfrm>
          <a:prstGeom prst="rect">
            <a:avLst/>
          </a:prstGeom>
          <a:noFill/>
        </p:spPr>
        <p:txBody>
          <a:bodyPr wrap="square" rtlCol="0">
            <a:spAutoFit/>
          </a:bodyPr>
          <a:lstStyle/>
          <a:p>
            <a:pPr defTabSz="518145"/>
            <a:r>
              <a:rPr lang="en-US" sz="2493" b="1">
                <a:solidFill>
                  <a:prstClr val="black"/>
                </a:solidFill>
                <a:latin typeface="Neutra text" panose="02000000000000000000"/>
              </a:rPr>
              <a:t>FAQs - Federal City Shelter (CCNV) 1 North: </a:t>
            </a:r>
          </a:p>
        </p:txBody>
      </p:sp>
      <p:sp>
        <p:nvSpPr>
          <p:cNvPr id="5" name="TextBox 4">
            <a:extLst>
              <a:ext uri="{FF2B5EF4-FFF2-40B4-BE49-F238E27FC236}">
                <a16:creationId xmlns:a16="http://schemas.microsoft.com/office/drawing/2014/main" id="{E4289B6F-FC48-7541-0B49-363E73B6D9E3}"/>
              </a:ext>
            </a:extLst>
          </p:cNvPr>
          <p:cNvSpPr txBox="1"/>
          <p:nvPr/>
        </p:nvSpPr>
        <p:spPr>
          <a:xfrm>
            <a:off x="298937" y="1128590"/>
            <a:ext cx="6609863" cy="5798510"/>
          </a:xfrm>
          <a:prstGeom prst="rect">
            <a:avLst/>
          </a:prstGeom>
          <a:noFill/>
        </p:spPr>
        <p:txBody>
          <a:bodyPr wrap="square" lIns="103632" tIns="51816" rIns="103632" bIns="51816" rtlCol="0" anchor="t">
            <a:spAutoFit/>
          </a:bodyPr>
          <a:lstStyle/>
          <a:p>
            <a:pPr defTabSz="518145" fontAlgn="base"/>
            <a:r>
              <a:rPr lang="en-US" sz="1600" b="1">
                <a:solidFill>
                  <a:srgbClr val="000000"/>
                </a:solidFill>
                <a:latin typeface="Neutra text" panose="02000000000000000000"/>
              </a:rPr>
              <a:t>Q: How much funding is dedicated to this project?</a:t>
            </a:r>
            <a:r>
              <a:rPr lang="en-US" sz="1600">
                <a:solidFill>
                  <a:srgbClr val="000000"/>
                </a:solidFill>
                <a:latin typeface="Neutra text" panose="02000000000000000000"/>
              </a:rPr>
              <a:t> </a:t>
            </a:r>
          </a:p>
          <a:p>
            <a:pPr algn="just" defTabSz="518145" fontAlgn="base"/>
            <a:r>
              <a:rPr lang="en-US" sz="1600" i="1">
                <a:solidFill>
                  <a:srgbClr val="0070C0"/>
                </a:solidFill>
                <a:latin typeface="Neutra text" panose="02000000000000000000"/>
              </a:rPr>
              <a:t>A: Approximately $1.2M is needed for plumbing and lighting repairs for Section 1 North and HVAC performance covering the entire Federal City Shelter. </a:t>
            </a:r>
          </a:p>
          <a:p>
            <a:pPr defTabSz="518145" fontAlgn="base"/>
            <a:endParaRPr lang="en-US" sz="1600">
              <a:solidFill>
                <a:srgbClr val="000000"/>
              </a:solidFill>
              <a:latin typeface="Neutra text" panose="02000000000000000000"/>
            </a:endParaRPr>
          </a:p>
          <a:p>
            <a:pPr defTabSz="518145" fontAlgn="base"/>
            <a:r>
              <a:rPr lang="en-US" sz="1600" b="1">
                <a:solidFill>
                  <a:srgbClr val="000000"/>
                </a:solidFill>
                <a:latin typeface="Neutra text" panose="02000000000000000000"/>
              </a:rPr>
              <a:t>Q: Has the funding been secured?</a:t>
            </a:r>
            <a:r>
              <a:rPr lang="en-US" sz="1600">
                <a:solidFill>
                  <a:srgbClr val="000000"/>
                </a:solidFill>
                <a:latin typeface="Neutra text" panose="02000000000000000000"/>
              </a:rPr>
              <a:t> </a:t>
            </a:r>
          </a:p>
          <a:p>
            <a:pPr defTabSz="518145" fontAlgn="base"/>
            <a:r>
              <a:rPr lang="en-US" sz="1600" i="1">
                <a:solidFill>
                  <a:srgbClr val="0070C0"/>
                </a:solidFill>
                <a:latin typeface="Neutra text" panose="02000000000000000000"/>
              </a:rPr>
              <a:t>A: DGS has secured the funding needed.</a:t>
            </a:r>
          </a:p>
          <a:p>
            <a:pPr defTabSz="518145" fontAlgn="base"/>
            <a:endParaRPr lang="en-US" sz="1600">
              <a:solidFill>
                <a:srgbClr val="000000"/>
              </a:solidFill>
              <a:latin typeface="Neutra text" panose="02000000000000000000"/>
            </a:endParaRPr>
          </a:p>
          <a:p>
            <a:pPr defTabSz="518145" fontAlgn="base"/>
            <a:r>
              <a:rPr lang="en-US" sz="1600" b="1">
                <a:solidFill>
                  <a:srgbClr val="000000"/>
                </a:solidFill>
                <a:latin typeface="Neutra text" panose="02000000000000000000"/>
              </a:rPr>
              <a:t>Q: What is the timeline for construction?</a:t>
            </a:r>
            <a:r>
              <a:rPr lang="en-US" sz="1600">
                <a:solidFill>
                  <a:srgbClr val="000000"/>
                </a:solidFill>
                <a:latin typeface="Neutra text" panose="02000000000000000000"/>
              </a:rPr>
              <a:t> </a:t>
            </a:r>
          </a:p>
          <a:p>
            <a:pPr defTabSz="518145" fontAlgn="base"/>
            <a:r>
              <a:rPr lang="en-US" sz="1600" i="1">
                <a:solidFill>
                  <a:srgbClr val="0070C0"/>
                </a:solidFill>
                <a:latin typeface="Neutra text" panose="02000000000000000000"/>
              </a:rPr>
              <a:t>A: Expected delivery date is Mid/Late December 2023</a:t>
            </a:r>
            <a:endParaRPr lang="en-US" sz="1600">
              <a:solidFill>
                <a:srgbClr val="0070C0"/>
              </a:solidFill>
              <a:latin typeface="Neutra text" panose="02000000000000000000"/>
            </a:endParaRPr>
          </a:p>
          <a:p>
            <a:pPr defTabSz="518145" fontAlgn="base"/>
            <a:r>
              <a:rPr lang="en-US" sz="1600">
                <a:solidFill>
                  <a:srgbClr val="000000"/>
                </a:solidFill>
                <a:latin typeface="Neutra text" panose="02000000000000000000"/>
              </a:rPr>
              <a:t>  </a:t>
            </a:r>
          </a:p>
          <a:p>
            <a:pPr defTabSz="518145" fontAlgn="base"/>
            <a:r>
              <a:rPr lang="en-US" sz="1600" b="1">
                <a:solidFill>
                  <a:srgbClr val="000000"/>
                </a:solidFill>
                <a:latin typeface="Neutra text" panose="02000000000000000000"/>
              </a:rPr>
              <a:t>Q: Is there a buffer built into the 60-day projection?</a:t>
            </a:r>
            <a:r>
              <a:rPr lang="en-US" sz="1600">
                <a:solidFill>
                  <a:srgbClr val="000000"/>
                </a:solidFill>
                <a:latin typeface="Neutra text" panose="02000000000000000000"/>
              </a:rPr>
              <a:t> </a:t>
            </a:r>
          </a:p>
          <a:p>
            <a:pPr defTabSz="518145" fontAlgn="base"/>
            <a:r>
              <a:rPr lang="en-US" sz="1600" i="1">
                <a:solidFill>
                  <a:srgbClr val="0070C0"/>
                </a:solidFill>
                <a:latin typeface="Neutra text" panose="02000000000000000000"/>
              </a:rPr>
              <a:t>A: DGS is familiar with the site and the work that needs to be done. Contingency is in place for unforeseen conditions and long-lead items.</a:t>
            </a:r>
          </a:p>
          <a:p>
            <a:pPr defTabSz="518145" fontAlgn="base"/>
            <a:endParaRPr lang="en-US" sz="1600">
              <a:solidFill>
                <a:srgbClr val="000000"/>
              </a:solidFill>
              <a:latin typeface="Neutra text" panose="02000000000000000000"/>
            </a:endParaRPr>
          </a:p>
          <a:p>
            <a:pPr defTabSz="518145" fontAlgn="base"/>
            <a:r>
              <a:rPr lang="en-US" sz="1600" b="1">
                <a:solidFill>
                  <a:srgbClr val="000000"/>
                </a:solidFill>
                <a:latin typeface="Neutra text" panose="02000000000000000000"/>
              </a:rPr>
              <a:t>Q: Is this work expected to be impacted by supply chain issues?</a:t>
            </a:r>
            <a:r>
              <a:rPr lang="en-US" sz="1600">
                <a:solidFill>
                  <a:srgbClr val="000000"/>
                </a:solidFill>
                <a:latin typeface="Neutra text" panose="02000000000000000000"/>
              </a:rPr>
              <a:t> </a:t>
            </a:r>
          </a:p>
          <a:p>
            <a:pPr defTabSz="518145" fontAlgn="base"/>
            <a:r>
              <a:rPr lang="en-US" sz="1600" i="1">
                <a:solidFill>
                  <a:srgbClr val="0070C0"/>
                </a:solidFill>
                <a:latin typeface="Neutra text" panose="02000000000000000000"/>
              </a:rPr>
              <a:t>A: DGS does not anticipate delays due to the supply chain.</a:t>
            </a:r>
          </a:p>
          <a:p>
            <a:pPr defTabSz="518145" fontAlgn="base"/>
            <a:endParaRPr lang="en-US" sz="1600" i="1">
              <a:solidFill>
                <a:srgbClr val="000000"/>
              </a:solidFill>
              <a:latin typeface="Neutra text" panose="02000000000000000000"/>
            </a:endParaRPr>
          </a:p>
          <a:p>
            <a:pPr defTabSz="518145" fontAlgn="base"/>
            <a:r>
              <a:rPr lang="en-US" sz="1600" b="1">
                <a:solidFill>
                  <a:srgbClr val="000000"/>
                </a:solidFill>
                <a:latin typeface="Neutra text" panose="02000000000000000000"/>
              </a:rPr>
              <a:t>Q: Can DGS provide assurances of the repairs?</a:t>
            </a:r>
            <a:r>
              <a:rPr lang="en-US" sz="1600">
                <a:solidFill>
                  <a:srgbClr val="000000"/>
                </a:solidFill>
                <a:latin typeface="Neutra text" panose="02000000000000000000"/>
              </a:rPr>
              <a:t> </a:t>
            </a:r>
          </a:p>
          <a:p>
            <a:pPr defTabSz="518145" fontAlgn="base"/>
            <a:r>
              <a:rPr lang="en-US" sz="1600" i="1">
                <a:solidFill>
                  <a:srgbClr val="0070C0"/>
                </a:solidFill>
                <a:latin typeface="Neutra text" panose="02000000000000000000"/>
              </a:rPr>
              <a:t>A: DGS will address other areas as they move and work in space. The intent is to ensure that the space is livable and dignified. </a:t>
            </a:r>
          </a:p>
          <a:p>
            <a:pPr defTabSz="518145" fontAlgn="base"/>
            <a:endParaRPr lang="en-US" sz="1360" i="1">
              <a:solidFill>
                <a:srgbClr val="000000"/>
              </a:solidFill>
              <a:latin typeface="Neutra text" panose="02000000000000000000"/>
            </a:endParaRPr>
          </a:p>
          <a:p>
            <a:pPr defTabSz="518145" fontAlgn="base"/>
            <a:endParaRPr lang="en-US" sz="2040">
              <a:solidFill>
                <a:prstClr val="black"/>
              </a:solidFill>
              <a:latin typeface="Calibri" panose="020F0502020204030204"/>
            </a:endParaRPr>
          </a:p>
        </p:txBody>
      </p:sp>
      <p:sp>
        <p:nvSpPr>
          <p:cNvPr id="6" name="TextBox 5">
            <a:extLst>
              <a:ext uri="{FF2B5EF4-FFF2-40B4-BE49-F238E27FC236}">
                <a16:creationId xmlns:a16="http://schemas.microsoft.com/office/drawing/2014/main" id="{AEDAF9C2-FED7-4E2D-34E2-D02A96419513}"/>
              </a:ext>
            </a:extLst>
          </p:cNvPr>
          <p:cNvSpPr txBox="1"/>
          <p:nvPr/>
        </p:nvSpPr>
        <p:spPr>
          <a:xfrm>
            <a:off x="7491045" y="1128590"/>
            <a:ext cx="5750169" cy="5447645"/>
          </a:xfrm>
          <a:prstGeom prst="rect">
            <a:avLst/>
          </a:prstGeom>
          <a:noFill/>
        </p:spPr>
        <p:txBody>
          <a:bodyPr wrap="square" rtlCol="0">
            <a:spAutoFit/>
          </a:bodyPr>
          <a:lstStyle/>
          <a:p>
            <a:pPr defTabSz="518145" fontAlgn="base"/>
            <a:r>
              <a:rPr lang="en-US" sz="1600" b="1">
                <a:solidFill>
                  <a:srgbClr val="000000"/>
                </a:solidFill>
                <a:latin typeface="Neutra text" panose="02000000000000000000"/>
              </a:rPr>
              <a:t>Q: What does the work entail?</a:t>
            </a:r>
            <a:r>
              <a:rPr lang="en-US" sz="1600">
                <a:solidFill>
                  <a:srgbClr val="000000"/>
                </a:solidFill>
                <a:latin typeface="Neutra text" panose="02000000000000000000"/>
              </a:rPr>
              <a:t> </a:t>
            </a:r>
          </a:p>
          <a:p>
            <a:pPr defTabSz="518145" fontAlgn="base"/>
            <a:r>
              <a:rPr lang="en-US" sz="1600" i="1">
                <a:solidFill>
                  <a:srgbClr val="0070C0"/>
                </a:solidFill>
                <a:latin typeface="Neutra text" panose="02000000000000000000"/>
              </a:rPr>
              <a:t>A:</a:t>
            </a:r>
            <a:r>
              <a:rPr lang="en-US" sz="1600" b="1" i="1">
                <a:solidFill>
                  <a:srgbClr val="0070C0"/>
                </a:solidFill>
                <a:latin typeface="Neutra text" panose="02000000000000000000"/>
              </a:rPr>
              <a:t> </a:t>
            </a:r>
            <a:r>
              <a:rPr lang="en-US" sz="1600" i="1">
                <a:solidFill>
                  <a:srgbClr val="0070C0"/>
                </a:solidFill>
                <a:latin typeface="Neutra text" panose="02000000000000000000"/>
              </a:rPr>
              <a:t>HVAC repair is the focus, though it may include additional repairs related to lighting and bathroom areas to ensure the space is livable and dignified. </a:t>
            </a:r>
          </a:p>
          <a:p>
            <a:pPr defTabSz="518145" fontAlgn="base"/>
            <a:endParaRPr lang="en-US" sz="1600" b="1">
              <a:solidFill>
                <a:srgbClr val="000000"/>
              </a:solidFill>
              <a:latin typeface="Neutra text" panose="02000000000000000000"/>
            </a:endParaRPr>
          </a:p>
          <a:p>
            <a:pPr defTabSz="518145" fontAlgn="base"/>
            <a:r>
              <a:rPr lang="en-US" sz="1600" b="1">
                <a:solidFill>
                  <a:srgbClr val="000000"/>
                </a:solidFill>
                <a:latin typeface="Neutra text" panose="02000000000000000000"/>
              </a:rPr>
              <a:t>Q: What parts of the building need repair?</a:t>
            </a:r>
            <a:r>
              <a:rPr lang="en-US" sz="1600">
                <a:solidFill>
                  <a:srgbClr val="000000"/>
                </a:solidFill>
                <a:latin typeface="Neutra text" panose="02000000000000000000"/>
              </a:rPr>
              <a:t> </a:t>
            </a:r>
          </a:p>
          <a:p>
            <a:pPr defTabSz="518145" fontAlgn="base"/>
            <a:r>
              <a:rPr lang="en-US" sz="1600" i="1">
                <a:solidFill>
                  <a:srgbClr val="0070C0"/>
                </a:solidFill>
                <a:latin typeface="Neutra text" panose="02000000000000000000"/>
              </a:rPr>
              <a:t>A: Work is focused on necessary repairs for using space this hypothermia season. </a:t>
            </a:r>
          </a:p>
          <a:p>
            <a:pPr defTabSz="518145" fontAlgn="base"/>
            <a:r>
              <a:rPr lang="en-US" sz="1600">
                <a:solidFill>
                  <a:srgbClr val="000000"/>
                </a:solidFill>
                <a:latin typeface="Neutra text" panose="02000000000000000000"/>
              </a:rPr>
              <a:t> </a:t>
            </a:r>
          </a:p>
          <a:p>
            <a:pPr defTabSz="518145" fontAlgn="base"/>
            <a:r>
              <a:rPr lang="en-US" sz="1600" b="1">
                <a:solidFill>
                  <a:srgbClr val="000000"/>
                </a:solidFill>
                <a:latin typeface="Neutra text" panose="02000000000000000000"/>
              </a:rPr>
              <a:t>Q: Is it possible to open certain sections of the shelter while repair work is underway?</a:t>
            </a:r>
            <a:r>
              <a:rPr lang="en-US" sz="1600">
                <a:solidFill>
                  <a:srgbClr val="000000"/>
                </a:solidFill>
                <a:latin typeface="Neutra text" panose="02000000000000000000"/>
              </a:rPr>
              <a:t> </a:t>
            </a:r>
          </a:p>
          <a:p>
            <a:pPr defTabSz="518145" fontAlgn="base"/>
            <a:r>
              <a:rPr lang="en-US" sz="1600" i="1">
                <a:solidFill>
                  <a:srgbClr val="0070C0"/>
                </a:solidFill>
                <a:latin typeface="Neutra text" panose="02000000000000000000"/>
              </a:rPr>
              <a:t>A:  During HVAC repairs, CCNV will be open. DGS will work with DHS to assess a phase-in approach with the intent to have all construction activity completed by Mid/Late December 2023.</a:t>
            </a:r>
          </a:p>
          <a:p>
            <a:pPr defTabSz="518145" fontAlgn="base"/>
            <a:r>
              <a:rPr lang="en-US" sz="1600">
                <a:solidFill>
                  <a:srgbClr val="000000"/>
                </a:solidFill>
                <a:latin typeface="Neutra text" panose="02000000000000000000"/>
              </a:rPr>
              <a:t> </a:t>
            </a:r>
          </a:p>
          <a:p>
            <a:pPr defTabSz="518145" fontAlgn="base"/>
            <a:r>
              <a:rPr lang="en-US" sz="1600" b="1">
                <a:solidFill>
                  <a:srgbClr val="000000"/>
                </a:solidFill>
                <a:latin typeface="Neutra text" panose="02000000000000000000"/>
              </a:rPr>
              <a:t>Q: Will the condition of this work and the building support the volume of individuals planned for the site in the immediate and long term?</a:t>
            </a:r>
            <a:endParaRPr lang="en-US" sz="1600">
              <a:solidFill>
                <a:srgbClr val="000000"/>
              </a:solidFill>
              <a:latin typeface="Neutra text" panose="02000000000000000000"/>
            </a:endParaRPr>
          </a:p>
          <a:p>
            <a:pPr defTabSz="518145" fontAlgn="base"/>
            <a:r>
              <a:rPr lang="en-US" sz="1600" i="1">
                <a:solidFill>
                  <a:srgbClr val="0070C0"/>
                </a:solidFill>
                <a:latin typeface="Neutra text" panose="02000000000000000000"/>
              </a:rPr>
              <a:t>A: DGS is tracking additional site needs and will procure vendors to be on call for emergencies.</a:t>
            </a:r>
          </a:p>
          <a:p>
            <a:pPr defTabSz="518145"/>
            <a:endParaRPr lang="en-US" sz="2800">
              <a:solidFill>
                <a:prstClr val="black"/>
              </a:solidFill>
              <a:latin typeface="Calibri" panose="020F0502020204030204"/>
            </a:endParaRPr>
          </a:p>
        </p:txBody>
      </p:sp>
    </p:spTree>
    <p:extLst>
      <p:ext uri="{BB962C8B-B14F-4D97-AF65-F5344CB8AC3E}">
        <p14:creationId xmlns:p14="http://schemas.microsoft.com/office/powerpoint/2010/main" val="3465326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1F4F07-F4E7-1964-B684-EB9931E56209}"/>
              </a:ext>
            </a:extLst>
          </p:cNvPr>
          <p:cNvSpPr>
            <a:spLocks noGrp="1"/>
          </p:cNvSpPr>
          <p:nvPr>
            <p:ph sz="half" idx="1"/>
          </p:nvPr>
        </p:nvSpPr>
        <p:spPr>
          <a:xfrm>
            <a:off x="2182790" y="1415948"/>
            <a:ext cx="4568893" cy="4301494"/>
          </a:xfrm>
        </p:spPr>
        <p:txBody>
          <a:bodyPr vert="horz" lIns="103632" tIns="51816" rIns="103632" bIns="51816" rtlCol="0" anchor="t">
            <a:normAutofit/>
          </a:bodyPr>
          <a:lstStyle/>
          <a:p>
            <a:pPr>
              <a:lnSpc>
                <a:spcPct val="100000"/>
              </a:lnSpc>
              <a:spcBef>
                <a:spcPts val="0"/>
              </a:spcBef>
              <a:buFont typeface="Wingdings" panose="05000000000000000000" pitchFamily="2" charset="2"/>
              <a:buChar char="q"/>
            </a:pPr>
            <a:r>
              <a:rPr lang="en-US" sz="1927" b="1">
                <a:latin typeface="Neutra text" panose="02000000000000000000"/>
                <a:ea typeface="+mn-lt"/>
                <a:cs typeface="+mn-lt"/>
              </a:rPr>
              <a:t>Heating Systems:</a:t>
            </a:r>
            <a:r>
              <a:rPr lang="en-US" sz="1927">
                <a:latin typeface="Neutra text" panose="02000000000000000000"/>
                <a:ea typeface="+mn-lt"/>
                <a:cs typeface="+mn-lt"/>
              </a:rPr>
              <a:t> Ensure heating systems are in good working order.</a:t>
            </a:r>
            <a:endParaRPr lang="en-US">
              <a:latin typeface="Neutra text" panose="02000000000000000000"/>
              <a:ea typeface="+mn-lt"/>
              <a:cs typeface="+mn-lt"/>
            </a:endParaRPr>
          </a:p>
          <a:p>
            <a:pPr>
              <a:lnSpc>
                <a:spcPct val="100000"/>
              </a:lnSpc>
              <a:spcBef>
                <a:spcPts val="0"/>
              </a:spcBef>
              <a:buFont typeface="Wingdings" panose="05000000000000000000" pitchFamily="2" charset="2"/>
              <a:buChar char="q"/>
            </a:pPr>
            <a:endParaRPr lang="en-US" sz="1927" b="1">
              <a:latin typeface="Neutra text" panose="02000000000000000000"/>
              <a:ea typeface="+mn-lt"/>
              <a:cs typeface="+mn-lt"/>
            </a:endParaRPr>
          </a:p>
          <a:p>
            <a:pPr>
              <a:lnSpc>
                <a:spcPct val="100000"/>
              </a:lnSpc>
              <a:spcBef>
                <a:spcPts val="0"/>
              </a:spcBef>
              <a:buFont typeface="Wingdings" panose="05000000000000000000" pitchFamily="2" charset="2"/>
              <a:buChar char="q"/>
            </a:pPr>
            <a:r>
              <a:rPr lang="en-US" sz="1927" b="1">
                <a:latin typeface="Neutra text" panose="02000000000000000000"/>
                <a:ea typeface="+mn-lt"/>
                <a:cs typeface="+mn-lt"/>
              </a:rPr>
              <a:t>Emergency Generators:</a:t>
            </a:r>
            <a:r>
              <a:rPr lang="en-US" sz="1927">
                <a:latin typeface="Neutra text" panose="02000000000000000000"/>
                <a:ea typeface="+mn-lt"/>
                <a:cs typeface="+mn-lt"/>
              </a:rPr>
              <a:t> Maintain backup generators in case of power outages.</a:t>
            </a:r>
          </a:p>
          <a:p>
            <a:pPr>
              <a:lnSpc>
                <a:spcPct val="100000"/>
              </a:lnSpc>
              <a:spcBef>
                <a:spcPts val="0"/>
              </a:spcBef>
              <a:buFont typeface="Wingdings" panose="05000000000000000000" pitchFamily="2" charset="2"/>
              <a:buChar char="q"/>
            </a:pPr>
            <a:endParaRPr lang="en-US" sz="1927" b="1">
              <a:latin typeface="Neutra text" panose="02000000000000000000"/>
              <a:ea typeface="+mn-lt"/>
              <a:cs typeface="+mn-lt"/>
            </a:endParaRPr>
          </a:p>
          <a:p>
            <a:pPr>
              <a:lnSpc>
                <a:spcPct val="100000"/>
              </a:lnSpc>
              <a:spcBef>
                <a:spcPts val="0"/>
              </a:spcBef>
              <a:buFont typeface="Wingdings" panose="05000000000000000000" pitchFamily="2" charset="2"/>
              <a:buChar char="q"/>
            </a:pPr>
            <a:r>
              <a:rPr lang="en-US" sz="1927" b="1">
                <a:latin typeface="Neutra text" panose="02000000000000000000"/>
                <a:ea typeface="+mn-lt"/>
                <a:cs typeface="+mn-lt"/>
              </a:rPr>
              <a:t>Snow Removal: </a:t>
            </a:r>
            <a:r>
              <a:rPr lang="en-US" sz="1927">
                <a:latin typeface="Neutra text" panose="02000000000000000000"/>
                <a:ea typeface="+mn-lt"/>
                <a:cs typeface="+mn-lt"/>
              </a:rPr>
              <a:t>Have a plan for snow and ice removal from walkways and parking areas.</a:t>
            </a:r>
          </a:p>
          <a:p>
            <a:pPr>
              <a:lnSpc>
                <a:spcPct val="100000"/>
              </a:lnSpc>
              <a:spcBef>
                <a:spcPts val="0"/>
              </a:spcBef>
              <a:buFont typeface="Wingdings" panose="05000000000000000000" pitchFamily="2" charset="2"/>
              <a:buChar char="q"/>
            </a:pPr>
            <a:endParaRPr lang="en-US" sz="1927">
              <a:latin typeface="Neutra text" panose="02000000000000000000"/>
              <a:ea typeface="+mn-lt"/>
              <a:cs typeface="+mn-lt"/>
            </a:endParaRPr>
          </a:p>
          <a:p>
            <a:pPr>
              <a:lnSpc>
                <a:spcPct val="100000"/>
              </a:lnSpc>
              <a:spcBef>
                <a:spcPts val="0"/>
              </a:spcBef>
              <a:buFont typeface="Wingdings" panose="05000000000000000000" pitchFamily="2" charset="2"/>
              <a:buChar char="q"/>
            </a:pPr>
            <a:r>
              <a:rPr lang="en-US" sz="1927" b="1">
                <a:latin typeface="Neutra text" panose="02000000000000000000"/>
                <a:ea typeface="+mn-lt"/>
                <a:cs typeface="+mn-lt"/>
              </a:rPr>
              <a:t>Weather Monitoring and coordination with DHS:</a:t>
            </a:r>
            <a:r>
              <a:rPr lang="en-US" sz="1927">
                <a:latin typeface="Neutra text" panose="02000000000000000000"/>
                <a:ea typeface="+mn-lt"/>
                <a:cs typeface="+mn-lt"/>
              </a:rPr>
              <a:t> Stay informed about weather forecasts and prepare accordingly.</a:t>
            </a:r>
            <a:endParaRPr lang="en-US">
              <a:latin typeface="Neutra text" panose="02000000000000000000"/>
              <a:cs typeface="Calibri" panose="020F0502020204030204"/>
            </a:endParaRPr>
          </a:p>
        </p:txBody>
      </p:sp>
      <p:sp>
        <p:nvSpPr>
          <p:cNvPr id="3" name="Content Placeholder 2">
            <a:extLst>
              <a:ext uri="{FF2B5EF4-FFF2-40B4-BE49-F238E27FC236}">
                <a16:creationId xmlns:a16="http://schemas.microsoft.com/office/drawing/2014/main" id="{3AB81442-85CF-E887-BFCD-C29B452E26D7}"/>
              </a:ext>
            </a:extLst>
          </p:cNvPr>
          <p:cNvSpPr>
            <a:spLocks noGrp="1"/>
          </p:cNvSpPr>
          <p:nvPr>
            <p:ph sz="half" idx="2"/>
          </p:nvPr>
        </p:nvSpPr>
        <p:spPr>
          <a:xfrm>
            <a:off x="6979559" y="1480718"/>
            <a:ext cx="4340231" cy="4044980"/>
          </a:xfrm>
        </p:spPr>
        <p:txBody>
          <a:bodyPr vert="horz" lIns="103632" tIns="51816" rIns="103632" bIns="51816" rtlCol="0" anchor="t">
            <a:normAutofit fontScale="92500" lnSpcReduction="20000"/>
          </a:bodyPr>
          <a:lstStyle/>
          <a:p>
            <a:pPr>
              <a:lnSpc>
                <a:spcPct val="100000"/>
              </a:lnSpc>
              <a:spcBef>
                <a:spcPts val="0"/>
              </a:spcBef>
              <a:buFont typeface="Wingdings" panose="05000000000000000000" pitchFamily="2" charset="2"/>
              <a:buChar char="q"/>
            </a:pPr>
            <a:r>
              <a:rPr lang="en-US" sz="1927" b="1">
                <a:latin typeface="Neutra text" panose="02000000000000000000"/>
                <a:ea typeface="+mn-lt"/>
                <a:cs typeface="+mn-lt"/>
              </a:rPr>
              <a:t>Training:</a:t>
            </a:r>
            <a:r>
              <a:rPr lang="en-US" sz="1927">
                <a:latin typeface="Neutra text" panose="02000000000000000000"/>
                <a:ea typeface="+mn-lt"/>
                <a:cs typeface="+mn-lt"/>
              </a:rPr>
              <a:t> Train staff on cold weather safety procedures and response protocols.</a:t>
            </a:r>
          </a:p>
          <a:p>
            <a:pPr>
              <a:lnSpc>
                <a:spcPct val="100000"/>
              </a:lnSpc>
              <a:spcBef>
                <a:spcPts val="0"/>
              </a:spcBef>
              <a:buFont typeface="Wingdings" panose="05000000000000000000" pitchFamily="2" charset="2"/>
              <a:buChar char="q"/>
            </a:pPr>
            <a:endParaRPr lang="en-US">
              <a:latin typeface="Neutra text" panose="02000000000000000000"/>
              <a:ea typeface="+mn-lt"/>
              <a:cs typeface="+mn-lt"/>
            </a:endParaRPr>
          </a:p>
          <a:p>
            <a:pPr>
              <a:lnSpc>
                <a:spcPct val="100000"/>
              </a:lnSpc>
              <a:spcBef>
                <a:spcPts val="0"/>
              </a:spcBef>
              <a:buFont typeface="Wingdings" panose="05000000000000000000" pitchFamily="2" charset="2"/>
              <a:buChar char="q"/>
            </a:pPr>
            <a:r>
              <a:rPr lang="en-US" sz="1927" b="1">
                <a:latin typeface="Neutra text" panose="02000000000000000000"/>
                <a:ea typeface="+mn-lt"/>
                <a:cs typeface="+mn-lt"/>
              </a:rPr>
              <a:t>Communication:</a:t>
            </a:r>
            <a:r>
              <a:rPr lang="en-US" sz="1927">
                <a:latin typeface="Neutra text" panose="02000000000000000000"/>
                <a:ea typeface="+mn-lt"/>
                <a:cs typeface="+mn-lt"/>
              </a:rPr>
              <a:t> Establish communication channels for emergencies and updates.</a:t>
            </a:r>
            <a:endParaRPr lang="en-US">
              <a:latin typeface="Neutra text" panose="02000000000000000000"/>
              <a:ea typeface="+mn-lt"/>
              <a:cs typeface="+mn-lt"/>
            </a:endParaRPr>
          </a:p>
          <a:p>
            <a:pPr>
              <a:lnSpc>
                <a:spcPct val="100000"/>
              </a:lnSpc>
              <a:spcBef>
                <a:spcPts val="0"/>
              </a:spcBef>
              <a:buFont typeface="Wingdings" panose="05000000000000000000" pitchFamily="2" charset="2"/>
              <a:buChar char="q"/>
            </a:pPr>
            <a:endParaRPr lang="en-US" sz="1927" b="1">
              <a:latin typeface="Neutra text" panose="02000000000000000000"/>
              <a:ea typeface="+mn-lt"/>
              <a:cs typeface="+mn-lt"/>
            </a:endParaRPr>
          </a:p>
          <a:p>
            <a:pPr>
              <a:lnSpc>
                <a:spcPct val="100000"/>
              </a:lnSpc>
              <a:spcBef>
                <a:spcPts val="0"/>
              </a:spcBef>
              <a:buFont typeface="Wingdings" panose="05000000000000000000" pitchFamily="2" charset="2"/>
              <a:buChar char="q"/>
            </a:pPr>
            <a:r>
              <a:rPr lang="en-US" sz="1927" b="1">
                <a:latin typeface="Neutra text" panose="02000000000000000000"/>
                <a:ea typeface="+mn-lt"/>
                <a:cs typeface="+mn-lt"/>
              </a:rPr>
              <a:t>Prevent Frozen Pipes:</a:t>
            </a:r>
            <a:r>
              <a:rPr lang="en-US" sz="1927">
                <a:latin typeface="Neutra text" panose="02000000000000000000"/>
                <a:ea typeface="+mn-lt"/>
                <a:cs typeface="+mn-lt"/>
              </a:rPr>
              <a:t> Implement measures to prevent frozen water pipes; </a:t>
            </a:r>
            <a:r>
              <a:rPr lang="en-US" sz="1927" err="1">
                <a:latin typeface="Neutra text" panose="02000000000000000000"/>
                <a:ea typeface="+mn-lt"/>
                <a:cs typeface="+mn-lt"/>
              </a:rPr>
              <a:t>ie</a:t>
            </a:r>
            <a:r>
              <a:rPr lang="en-US" sz="1927">
                <a:latin typeface="Neutra text" panose="02000000000000000000"/>
                <a:ea typeface="+mn-lt"/>
                <a:cs typeface="+mn-lt"/>
              </a:rPr>
              <a:t> heat wrap pipes as needed. </a:t>
            </a:r>
            <a:endParaRPr lang="en-US">
              <a:latin typeface="Neutra text" panose="02000000000000000000"/>
              <a:ea typeface="+mn-lt"/>
              <a:cs typeface="+mn-lt"/>
            </a:endParaRPr>
          </a:p>
          <a:p>
            <a:pPr>
              <a:lnSpc>
                <a:spcPct val="100000"/>
              </a:lnSpc>
              <a:spcBef>
                <a:spcPts val="0"/>
              </a:spcBef>
              <a:buFont typeface="Wingdings" panose="05000000000000000000" pitchFamily="2" charset="2"/>
              <a:buChar char="q"/>
            </a:pPr>
            <a:endParaRPr lang="en-US" sz="1927">
              <a:latin typeface="Neutra text" panose="02000000000000000000"/>
              <a:ea typeface="+mn-lt"/>
              <a:cs typeface="+mn-lt"/>
            </a:endParaRPr>
          </a:p>
          <a:p>
            <a:pPr>
              <a:lnSpc>
                <a:spcPct val="100000"/>
              </a:lnSpc>
              <a:spcBef>
                <a:spcPts val="0"/>
              </a:spcBef>
              <a:buFont typeface="Wingdings" panose="05000000000000000000" pitchFamily="2" charset="2"/>
              <a:buChar char="q"/>
            </a:pPr>
            <a:r>
              <a:rPr lang="en-US" sz="1927">
                <a:latin typeface="Neutra text" panose="02000000000000000000"/>
                <a:ea typeface="+mn-lt"/>
                <a:cs typeface="+mn-lt"/>
              </a:rPr>
              <a:t> </a:t>
            </a:r>
            <a:r>
              <a:rPr lang="en-US" sz="1927" b="1">
                <a:latin typeface="Neutra text" panose="02000000000000000000"/>
                <a:ea typeface="+mn-lt"/>
                <a:cs typeface="+mn-lt"/>
              </a:rPr>
              <a:t>Emergency Contacts: </a:t>
            </a:r>
            <a:r>
              <a:rPr lang="en-US" sz="1927">
                <a:latin typeface="Neutra text" panose="02000000000000000000"/>
                <a:ea typeface="+mn-lt"/>
                <a:cs typeface="+mn-lt"/>
              </a:rPr>
              <a:t>Maintain a list of emergency contacts for utilities and services.</a:t>
            </a:r>
            <a:endParaRPr lang="en-US">
              <a:latin typeface="Neutra text" panose="02000000000000000000"/>
              <a:cs typeface="Calibri" panose="020F0502020204030204"/>
            </a:endParaRPr>
          </a:p>
        </p:txBody>
      </p:sp>
      <p:sp>
        <p:nvSpPr>
          <p:cNvPr id="5" name="TextBox 4">
            <a:extLst>
              <a:ext uri="{FF2B5EF4-FFF2-40B4-BE49-F238E27FC236}">
                <a16:creationId xmlns:a16="http://schemas.microsoft.com/office/drawing/2014/main" id="{F5BB6637-1FD8-C8F3-F95C-EF102211406F}"/>
              </a:ext>
            </a:extLst>
          </p:cNvPr>
          <p:cNvSpPr txBox="1"/>
          <p:nvPr/>
        </p:nvSpPr>
        <p:spPr>
          <a:xfrm>
            <a:off x="2182790" y="286629"/>
            <a:ext cx="8491461" cy="488275"/>
          </a:xfrm>
          <a:prstGeom prst="rect">
            <a:avLst/>
          </a:prstGeom>
          <a:noFill/>
        </p:spPr>
        <p:txBody>
          <a:bodyPr wrap="square" lIns="103632" tIns="51816" rIns="103632" bIns="51816" rtlCol="0" anchor="t">
            <a:spAutoFit/>
          </a:bodyPr>
          <a:lstStyle/>
          <a:p>
            <a:pPr defTabSz="518145"/>
            <a:r>
              <a:rPr lang="en-US" sz="2493" b="1">
                <a:solidFill>
                  <a:prstClr val="black"/>
                </a:solidFill>
                <a:latin typeface="Neutra text" panose="02000000000000000000"/>
              </a:rPr>
              <a:t>Preparation and Maintenance for Hypothermia Season:</a:t>
            </a:r>
          </a:p>
        </p:txBody>
      </p:sp>
    </p:spTree>
    <p:extLst>
      <p:ext uri="{BB962C8B-B14F-4D97-AF65-F5344CB8AC3E}">
        <p14:creationId xmlns:p14="http://schemas.microsoft.com/office/powerpoint/2010/main" val="380840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A537B-571F-0B3A-CDE0-AFDA7AC9C1F6}"/>
              </a:ext>
            </a:extLst>
          </p:cNvPr>
          <p:cNvSpPr>
            <a:spLocks noGrp="1"/>
          </p:cNvSpPr>
          <p:nvPr>
            <p:ph sz="quarter" idx="1"/>
          </p:nvPr>
        </p:nvSpPr>
        <p:spPr>
          <a:xfrm>
            <a:off x="367645" y="1313392"/>
            <a:ext cx="8036616" cy="3593818"/>
          </a:xfrm>
        </p:spPr>
        <p:txBody>
          <a:bodyPr>
            <a:normAutofit fontScale="92500" lnSpcReduction="10000"/>
          </a:bodyPr>
          <a:lstStyle/>
          <a:p>
            <a:r>
              <a:rPr lang="en-US" sz="2800"/>
              <a:t>Under §5 for Services, proposed section for COVID-19 &amp; Respiratory Illness integrates </a:t>
            </a:r>
          </a:p>
          <a:p>
            <a:pPr lvl="1"/>
            <a:r>
              <a:rPr lang="en-US" sz="2388"/>
              <a:t>DC Health’s Fall/Winter Plan (see poster)</a:t>
            </a:r>
          </a:p>
          <a:p>
            <a:pPr lvl="1"/>
            <a:r>
              <a:rPr lang="en-US" sz="2388"/>
              <a:t>DHS guidance specific to homeless services</a:t>
            </a:r>
          </a:p>
          <a:p>
            <a:pPr lvl="1"/>
            <a:endParaRPr lang="en-US" sz="2388"/>
          </a:p>
          <a:p>
            <a:r>
              <a:rPr lang="en-US" sz="2800"/>
              <a:t>Other protection measures: </a:t>
            </a:r>
          </a:p>
          <a:p>
            <a:pPr lvl="1"/>
            <a:r>
              <a:rPr lang="en-US" sz="2400"/>
              <a:t>24/7 LBS operations at key locations is still in place</a:t>
            </a:r>
          </a:p>
          <a:p>
            <a:pPr lvl="1"/>
            <a:r>
              <a:rPr lang="en-US" sz="2400"/>
              <a:t>References to COVID-19 shelter densities are minimized as shelter densities are up for the locations listed below</a:t>
            </a:r>
          </a:p>
          <a:p>
            <a:pPr lvl="1"/>
            <a:r>
              <a:rPr lang="en-US" sz="2400"/>
              <a:t>PEP-V and ISAQ are no longer referenced in the Plan.</a:t>
            </a:r>
          </a:p>
          <a:p>
            <a:endParaRPr lang="en-US" sz="2800"/>
          </a:p>
        </p:txBody>
      </p:sp>
      <p:sp>
        <p:nvSpPr>
          <p:cNvPr id="3" name="Title 2">
            <a:extLst>
              <a:ext uri="{FF2B5EF4-FFF2-40B4-BE49-F238E27FC236}">
                <a16:creationId xmlns:a16="http://schemas.microsoft.com/office/drawing/2014/main" id="{F9916AC1-03C0-3A88-CCBB-7A6CA0FE19ED}"/>
              </a:ext>
            </a:extLst>
          </p:cNvPr>
          <p:cNvSpPr>
            <a:spLocks noGrp="1"/>
          </p:cNvSpPr>
          <p:nvPr>
            <p:ph type="title"/>
          </p:nvPr>
        </p:nvSpPr>
        <p:spPr/>
        <p:txBody>
          <a:bodyPr/>
          <a:lstStyle/>
          <a:p>
            <a:r>
              <a:rPr lang="en-US"/>
              <a:t>COVID-19 Related Updates</a:t>
            </a:r>
          </a:p>
        </p:txBody>
      </p:sp>
      <p:sp>
        <p:nvSpPr>
          <p:cNvPr id="4" name="Slide Number Placeholder 3">
            <a:extLst>
              <a:ext uri="{FF2B5EF4-FFF2-40B4-BE49-F238E27FC236}">
                <a16:creationId xmlns:a16="http://schemas.microsoft.com/office/drawing/2014/main" id="{A9844D2A-F2F2-3287-7980-BBCE746AEE2C}"/>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28</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Graphical user interface, text&#10;&#10;Description automatically generated">
            <a:extLst>
              <a:ext uri="{FF2B5EF4-FFF2-40B4-BE49-F238E27FC236}">
                <a16:creationId xmlns:a16="http://schemas.microsoft.com/office/drawing/2014/main" id="{E5318B3A-6073-FBDC-3EC9-12DCB181B062}"/>
              </a:ext>
            </a:extLst>
          </p:cNvPr>
          <p:cNvPicPr>
            <a:picLocks noChangeAspect="1"/>
          </p:cNvPicPr>
          <p:nvPr/>
        </p:nvPicPr>
        <p:blipFill>
          <a:blip r:embed="rId2"/>
          <a:stretch>
            <a:fillRect/>
          </a:stretch>
        </p:blipFill>
        <p:spPr>
          <a:xfrm>
            <a:off x="8412755" y="93022"/>
            <a:ext cx="5404845" cy="7114587"/>
          </a:xfrm>
          <a:prstGeom prst="rect">
            <a:avLst/>
          </a:prstGeom>
        </p:spPr>
      </p:pic>
      <p:graphicFrame>
        <p:nvGraphicFramePr>
          <p:cNvPr id="9" name="Table 9">
            <a:extLst>
              <a:ext uri="{FF2B5EF4-FFF2-40B4-BE49-F238E27FC236}">
                <a16:creationId xmlns:a16="http://schemas.microsoft.com/office/drawing/2014/main" id="{FCC03869-F00C-F27A-BD00-CB2D96ACEF48}"/>
              </a:ext>
            </a:extLst>
          </p:cNvPr>
          <p:cNvGraphicFramePr>
            <a:graphicFrameLocks noGrp="1"/>
          </p:cNvGraphicFramePr>
          <p:nvPr>
            <p:extLst>
              <p:ext uri="{D42A27DB-BD31-4B8C-83A1-F6EECF244321}">
                <p14:modId xmlns:p14="http://schemas.microsoft.com/office/powerpoint/2010/main" val="1060707995"/>
              </p:ext>
            </p:extLst>
          </p:nvPr>
        </p:nvGraphicFramePr>
        <p:xfrm>
          <a:off x="367645" y="4678705"/>
          <a:ext cx="7864094" cy="2560320"/>
        </p:xfrm>
        <a:graphic>
          <a:graphicData uri="http://schemas.openxmlformats.org/drawingml/2006/table">
            <a:tbl>
              <a:tblPr bandRow="1">
                <a:tableStyleId>{93296810-A885-4BE3-A3E7-6D5BEEA58F35}</a:tableStyleId>
              </a:tblPr>
              <a:tblGrid>
                <a:gridCol w="3669284">
                  <a:extLst>
                    <a:ext uri="{9D8B030D-6E8A-4147-A177-3AD203B41FA5}">
                      <a16:colId xmlns:a16="http://schemas.microsoft.com/office/drawing/2014/main" val="3769399663"/>
                    </a:ext>
                  </a:extLst>
                </a:gridCol>
                <a:gridCol w="2097405">
                  <a:extLst>
                    <a:ext uri="{9D8B030D-6E8A-4147-A177-3AD203B41FA5}">
                      <a16:colId xmlns:a16="http://schemas.microsoft.com/office/drawing/2014/main" val="2212449971"/>
                    </a:ext>
                  </a:extLst>
                </a:gridCol>
                <a:gridCol w="2097405">
                  <a:extLst>
                    <a:ext uri="{9D8B030D-6E8A-4147-A177-3AD203B41FA5}">
                      <a16:colId xmlns:a16="http://schemas.microsoft.com/office/drawing/2014/main" val="3661574227"/>
                    </a:ext>
                  </a:extLst>
                </a:gridCol>
              </a:tblGrid>
              <a:tr h="370840">
                <a:tc>
                  <a:txBody>
                    <a:bodyPr/>
                    <a:lstStyle/>
                    <a:p>
                      <a:r>
                        <a:rPr lang="en-US" sz="2200" b="1"/>
                        <a:t>Location</a:t>
                      </a:r>
                    </a:p>
                  </a:txBody>
                  <a:tcPr/>
                </a:tc>
                <a:tc>
                  <a:txBody>
                    <a:bodyPr/>
                    <a:lstStyle/>
                    <a:p>
                      <a:r>
                        <a:rPr lang="en-US" sz="2200" b="1"/>
                        <a:t>FY23 Capacity</a:t>
                      </a:r>
                    </a:p>
                  </a:txBody>
                  <a:tcPr/>
                </a:tc>
                <a:tc>
                  <a:txBody>
                    <a:bodyPr/>
                    <a:lstStyle/>
                    <a:p>
                      <a:r>
                        <a:rPr lang="en-US" sz="2200" b="1"/>
                        <a:t>FY24 Capacity</a:t>
                      </a:r>
                    </a:p>
                  </a:txBody>
                  <a:tcPr/>
                </a:tc>
                <a:extLst>
                  <a:ext uri="{0D108BD9-81ED-4DB2-BD59-A6C34878D82A}">
                    <a16:rowId xmlns:a16="http://schemas.microsoft.com/office/drawing/2014/main" val="1791836802"/>
                  </a:ext>
                </a:extLst>
              </a:tr>
              <a:tr h="364936">
                <a:tc>
                  <a:txBody>
                    <a:bodyPr/>
                    <a:lstStyle/>
                    <a:p>
                      <a:r>
                        <a:rPr lang="en-US" sz="2200"/>
                        <a:t>Adam’s Place (men)</a:t>
                      </a:r>
                    </a:p>
                  </a:txBody>
                  <a:tcPr/>
                </a:tc>
                <a:tc>
                  <a:txBody>
                    <a:bodyPr/>
                    <a:lstStyle/>
                    <a:p>
                      <a:pPr algn="r"/>
                      <a:r>
                        <a:rPr lang="en-US" sz="2200"/>
                        <a:t>125</a:t>
                      </a:r>
                    </a:p>
                  </a:txBody>
                  <a:tcPr/>
                </a:tc>
                <a:tc>
                  <a:txBody>
                    <a:bodyPr/>
                    <a:lstStyle/>
                    <a:p>
                      <a:pPr algn="r"/>
                      <a:r>
                        <a:rPr lang="en-US" sz="2200"/>
                        <a:t>150</a:t>
                      </a:r>
                    </a:p>
                  </a:txBody>
                  <a:tcPr/>
                </a:tc>
                <a:extLst>
                  <a:ext uri="{0D108BD9-81ED-4DB2-BD59-A6C34878D82A}">
                    <a16:rowId xmlns:a16="http://schemas.microsoft.com/office/drawing/2014/main" val="2546209150"/>
                  </a:ext>
                </a:extLst>
              </a:tr>
              <a:tr h="370840">
                <a:tc>
                  <a:txBody>
                    <a:bodyPr/>
                    <a:lstStyle/>
                    <a:p>
                      <a:r>
                        <a:rPr lang="en-US" sz="2200"/>
                        <a:t>CCNV Drop-In Center (men)</a:t>
                      </a:r>
                    </a:p>
                  </a:txBody>
                  <a:tcPr/>
                </a:tc>
                <a:tc>
                  <a:txBody>
                    <a:bodyPr/>
                    <a:lstStyle/>
                    <a:p>
                      <a:pPr algn="r"/>
                      <a:r>
                        <a:rPr lang="en-US" sz="2200"/>
                        <a:t>67</a:t>
                      </a:r>
                    </a:p>
                  </a:txBody>
                  <a:tcPr/>
                </a:tc>
                <a:tc>
                  <a:txBody>
                    <a:bodyPr/>
                    <a:lstStyle/>
                    <a:p>
                      <a:pPr algn="r"/>
                      <a:r>
                        <a:rPr lang="en-US" sz="2200"/>
                        <a:t>134</a:t>
                      </a:r>
                    </a:p>
                  </a:txBody>
                  <a:tcPr/>
                </a:tc>
                <a:extLst>
                  <a:ext uri="{0D108BD9-81ED-4DB2-BD59-A6C34878D82A}">
                    <a16:rowId xmlns:a16="http://schemas.microsoft.com/office/drawing/2014/main" val="3982900660"/>
                  </a:ext>
                </a:extLst>
              </a:tr>
              <a:tr h="370840">
                <a:tc>
                  <a:txBody>
                    <a:bodyPr/>
                    <a:lstStyle/>
                    <a:p>
                      <a:r>
                        <a:rPr lang="en-US" sz="2200"/>
                        <a:t>Emery (men)</a:t>
                      </a:r>
                    </a:p>
                  </a:txBody>
                  <a:tcPr/>
                </a:tc>
                <a:tc>
                  <a:txBody>
                    <a:bodyPr/>
                    <a:lstStyle/>
                    <a:p>
                      <a:pPr algn="r"/>
                      <a:r>
                        <a:rPr lang="en-US" sz="2200"/>
                        <a:t>100</a:t>
                      </a:r>
                    </a:p>
                  </a:txBody>
                  <a:tcPr/>
                </a:tc>
                <a:tc>
                  <a:txBody>
                    <a:bodyPr/>
                    <a:lstStyle/>
                    <a:p>
                      <a:pPr algn="r"/>
                      <a:r>
                        <a:rPr lang="en-US" sz="2200"/>
                        <a:t>130</a:t>
                      </a:r>
                    </a:p>
                  </a:txBody>
                  <a:tcPr/>
                </a:tc>
                <a:extLst>
                  <a:ext uri="{0D108BD9-81ED-4DB2-BD59-A6C34878D82A}">
                    <a16:rowId xmlns:a16="http://schemas.microsoft.com/office/drawing/2014/main" val="303815920"/>
                  </a:ext>
                </a:extLst>
              </a:tr>
              <a:tr h="370840">
                <a:tc>
                  <a:txBody>
                    <a:bodyPr/>
                    <a:lstStyle/>
                    <a:p>
                      <a:r>
                        <a:rPr lang="en-US" sz="2200"/>
                        <a:t>Harriet Tubman (women)</a:t>
                      </a:r>
                    </a:p>
                  </a:txBody>
                  <a:tcPr/>
                </a:tc>
                <a:tc>
                  <a:txBody>
                    <a:bodyPr/>
                    <a:lstStyle/>
                    <a:p>
                      <a:pPr algn="r"/>
                      <a:r>
                        <a:rPr lang="en-US" sz="2200"/>
                        <a:t>155</a:t>
                      </a:r>
                    </a:p>
                  </a:txBody>
                  <a:tcPr/>
                </a:tc>
                <a:tc>
                  <a:txBody>
                    <a:bodyPr/>
                    <a:lstStyle/>
                    <a:p>
                      <a:pPr algn="r"/>
                      <a:r>
                        <a:rPr lang="en-US" sz="2200"/>
                        <a:t>165</a:t>
                      </a:r>
                    </a:p>
                  </a:txBody>
                  <a:tcPr/>
                </a:tc>
                <a:extLst>
                  <a:ext uri="{0D108BD9-81ED-4DB2-BD59-A6C34878D82A}">
                    <a16:rowId xmlns:a16="http://schemas.microsoft.com/office/drawing/2014/main" val="3415528526"/>
                  </a:ext>
                </a:extLst>
              </a:tr>
              <a:tr h="370840">
                <a:tc>
                  <a:txBody>
                    <a:bodyPr/>
                    <a:lstStyle/>
                    <a:p>
                      <a:r>
                        <a:rPr lang="en-US" sz="2200"/>
                        <a:t>CCNV </a:t>
                      </a:r>
                      <a:r>
                        <a:rPr lang="en-US" sz="2200">
                          <a:solidFill>
                            <a:srgbClr val="C00000"/>
                          </a:solidFill>
                        </a:rPr>
                        <a:t>2 South </a:t>
                      </a:r>
                      <a:r>
                        <a:rPr lang="en-US" sz="2200"/>
                        <a:t>(women)</a:t>
                      </a:r>
                      <a:endParaRPr lang="en-US" sz="2200">
                        <a:solidFill>
                          <a:srgbClr val="C00000"/>
                        </a:solidFill>
                      </a:endParaRPr>
                    </a:p>
                  </a:txBody>
                  <a:tcPr/>
                </a:tc>
                <a:tc>
                  <a:txBody>
                    <a:bodyPr/>
                    <a:lstStyle/>
                    <a:p>
                      <a:pPr algn="r"/>
                      <a:r>
                        <a:rPr lang="en-US" sz="2200"/>
                        <a:t>24</a:t>
                      </a:r>
                    </a:p>
                  </a:txBody>
                  <a:tcPr/>
                </a:tc>
                <a:tc>
                  <a:txBody>
                    <a:bodyPr/>
                    <a:lstStyle/>
                    <a:p>
                      <a:pPr algn="r"/>
                      <a:r>
                        <a:rPr lang="en-US" sz="2200"/>
                        <a:t>48</a:t>
                      </a:r>
                    </a:p>
                  </a:txBody>
                  <a:tcPr/>
                </a:tc>
                <a:extLst>
                  <a:ext uri="{0D108BD9-81ED-4DB2-BD59-A6C34878D82A}">
                    <a16:rowId xmlns:a16="http://schemas.microsoft.com/office/drawing/2014/main" val="2344444792"/>
                  </a:ext>
                </a:extLst>
              </a:tr>
            </a:tbl>
          </a:graphicData>
        </a:graphic>
      </p:graphicFrame>
    </p:spTree>
    <p:extLst>
      <p:ext uri="{BB962C8B-B14F-4D97-AF65-F5344CB8AC3E}">
        <p14:creationId xmlns:p14="http://schemas.microsoft.com/office/powerpoint/2010/main" val="2611071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73BEBA-F0C4-1524-52FA-D1CBA55C7380}"/>
              </a:ext>
            </a:extLst>
          </p:cNvPr>
          <p:cNvSpPr>
            <a:spLocks noGrp="1"/>
          </p:cNvSpPr>
          <p:nvPr>
            <p:ph type="ctrTitle"/>
          </p:nvPr>
        </p:nvSpPr>
        <p:spPr/>
        <p:txBody>
          <a:bodyPr/>
          <a:lstStyle/>
          <a:p>
            <a:pPr algn="r"/>
            <a:r>
              <a:rPr lang="en-US"/>
              <a:t>OTHER SIGNIFICANT CHANGES</a:t>
            </a:r>
          </a:p>
        </p:txBody>
      </p:sp>
      <p:sp>
        <p:nvSpPr>
          <p:cNvPr id="4" name="Slide Number Placeholder 3">
            <a:extLst>
              <a:ext uri="{FF2B5EF4-FFF2-40B4-BE49-F238E27FC236}">
                <a16:creationId xmlns:a16="http://schemas.microsoft.com/office/drawing/2014/main" id="{438BC011-1FCB-A640-8323-23F31A1CF45D}"/>
              </a:ext>
            </a:extLst>
          </p:cNvPr>
          <p:cNvSpPr>
            <a:spLocks noGrp="1"/>
          </p:cNvSpPr>
          <p:nvPr>
            <p:ph type="sldNum" idx="4294967295"/>
          </p:nvPr>
        </p:nvSpPr>
        <p:spPr>
          <a:xfrm>
            <a:off x="13134975" y="7121525"/>
            <a:ext cx="682625" cy="411163"/>
          </a:xfrm>
        </p:spPr>
        <p:txBody>
          <a:bodyPr/>
          <a:lstStyle/>
          <a:p>
            <a:fld id="{00000000-1234-1234-1234-123412341234}" type="slidenum">
              <a:rPr lang="en-US" smtClean="0"/>
              <a:pPr/>
              <a:t>29</a:t>
            </a:fld>
            <a:endParaRPr lang="en-US"/>
          </a:p>
        </p:txBody>
      </p:sp>
    </p:spTree>
    <p:extLst>
      <p:ext uri="{BB962C8B-B14F-4D97-AF65-F5344CB8AC3E}">
        <p14:creationId xmlns:p14="http://schemas.microsoft.com/office/powerpoint/2010/main" val="4177208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sz="quarter" idx="1"/>
          </p:nvPr>
        </p:nvSpPr>
        <p:spPr>
          <a:xfrm>
            <a:off x="367646" y="1313391"/>
            <a:ext cx="13109312" cy="5944043"/>
          </a:xfrm>
          <a:prstGeom prst="rect">
            <a:avLst/>
          </a:prstGeom>
          <a:noFill/>
          <a:ln>
            <a:noFill/>
          </a:ln>
        </p:spPr>
        <p:txBody>
          <a:bodyPr spcFirstLastPara="1" wrap="square" lIns="101850" tIns="50925" rIns="101850" bIns="50925" anchor="t" anchorCtr="0">
            <a:normAutofit/>
          </a:bodyPr>
          <a:lstStyle/>
          <a:p>
            <a:pPr marL="457200" indent="-457200">
              <a:lnSpc>
                <a:spcPct val="120000"/>
              </a:lnSpc>
              <a:buFont typeface="+mj-lt"/>
              <a:buAutoNum type="romanUcPeriod"/>
            </a:pPr>
            <a:r>
              <a:rPr lang="en-US" sz="3200" b="1">
                <a:latin typeface="Tw Cen MT" panose="020B0602020104020603" pitchFamily="34" charset="77"/>
              </a:rPr>
              <a:t>Welcome and Opening Remarks (5 mins)</a:t>
            </a:r>
          </a:p>
          <a:p>
            <a:pPr marL="457200" indent="-457200">
              <a:lnSpc>
                <a:spcPct val="120000"/>
              </a:lnSpc>
              <a:buFont typeface="+mj-lt"/>
              <a:buAutoNum type="romanUcPeriod"/>
            </a:pPr>
            <a:r>
              <a:rPr lang="en-US" sz="3200" b="1">
                <a:latin typeface="Tw Cen MT" panose="020B0602020104020603" pitchFamily="34" charset="77"/>
              </a:rPr>
              <a:t>Public Comments (20 mins)</a:t>
            </a:r>
          </a:p>
          <a:p>
            <a:pPr marL="457200" indent="-457200">
              <a:lnSpc>
                <a:spcPct val="120000"/>
              </a:lnSpc>
              <a:buFont typeface="+mj-lt"/>
              <a:buAutoNum type="romanUcPeriod"/>
            </a:pPr>
            <a:r>
              <a:rPr lang="en-US" sz="3200" b="1">
                <a:latin typeface="Tw Cen MT" panose="020B0602020104020603" pitchFamily="34" charset="77"/>
              </a:rPr>
              <a:t>Discussion on Adopting a Winter Plan (60 mins)</a:t>
            </a:r>
          </a:p>
          <a:p>
            <a:pPr marL="914400" lvl="2" indent="-457200">
              <a:lnSpc>
                <a:spcPct val="120000"/>
              </a:lnSpc>
              <a:buFont typeface="+mj-lt"/>
              <a:buAutoNum type="alphaLcParenR"/>
            </a:pPr>
            <a:r>
              <a:rPr lang="en-US" sz="3200">
                <a:latin typeface="Tw Cen MT" panose="020B0602020104020603" pitchFamily="34" charset="77"/>
              </a:rPr>
              <a:t>Background/Basics of the Plan (10 mins)</a:t>
            </a:r>
          </a:p>
          <a:p>
            <a:pPr marL="914400" lvl="2" indent="-457200">
              <a:lnSpc>
                <a:spcPct val="120000"/>
              </a:lnSpc>
              <a:buFont typeface="+mj-lt"/>
              <a:buAutoNum type="alphaLcParenR"/>
            </a:pPr>
            <a:r>
              <a:rPr lang="en-US" sz="3200">
                <a:latin typeface="Tw Cen MT" panose="020B0602020104020603" pitchFamily="34" charset="77"/>
              </a:rPr>
              <a:t>Understanding the Updates to the Winter Plan (30 mins)</a:t>
            </a:r>
          </a:p>
          <a:p>
            <a:pPr marL="914400" lvl="2" indent="-457200">
              <a:lnSpc>
                <a:spcPct val="120000"/>
              </a:lnSpc>
              <a:buFont typeface="+mj-lt"/>
              <a:buAutoNum type="alphaLcParenR"/>
            </a:pPr>
            <a:r>
              <a:rPr lang="en-US" sz="3200">
                <a:latin typeface="Tw Cen MT" panose="020B0602020104020603" pitchFamily="34" charset="77"/>
              </a:rPr>
              <a:t>Action (Consensus or Vote) to Adopt (10 mins)</a:t>
            </a:r>
          </a:p>
          <a:p>
            <a:pPr marL="914400" lvl="2" indent="-457200">
              <a:lnSpc>
                <a:spcPct val="120000"/>
              </a:lnSpc>
              <a:buFont typeface="+mj-lt"/>
              <a:buAutoNum type="alphaLcParenR"/>
            </a:pPr>
            <a:r>
              <a:rPr lang="en-US" sz="3200">
                <a:latin typeface="Tw Cen MT" panose="020B0602020104020603" pitchFamily="34" charset="77"/>
              </a:rPr>
              <a:t>The Future of Hypothermia Planning (10 mins)</a:t>
            </a:r>
          </a:p>
          <a:p>
            <a:pPr marL="457200" indent="-457200">
              <a:lnSpc>
                <a:spcPct val="120000"/>
              </a:lnSpc>
              <a:buFont typeface="+mj-lt"/>
              <a:buAutoNum type="romanUcPeriod"/>
            </a:pPr>
            <a:r>
              <a:rPr lang="en-US" sz="3200" b="1">
                <a:latin typeface="Tw Cen MT" panose="020B0602020104020603" pitchFamily="34" charset="77"/>
              </a:rPr>
              <a:t>Public Comments Continued (</a:t>
            </a:r>
            <a:r>
              <a:rPr lang="en-US" sz="3200" b="1" i="1">
                <a:latin typeface="Tw Cen MT" panose="020B0602020104020603" pitchFamily="34" charset="77"/>
              </a:rPr>
              <a:t>time permitting</a:t>
            </a:r>
            <a:r>
              <a:rPr lang="en-US" sz="3200" b="1">
                <a:latin typeface="Tw Cen MT" panose="020B0602020104020603" pitchFamily="34" charset="77"/>
              </a:rPr>
              <a:t>)</a:t>
            </a:r>
          </a:p>
          <a:p>
            <a:pPr marL="457200" indent="-457200">
              <a:lnSpc>
                <a:spcPct val="120000"/>
              </a:lnSpc>
              <a:buFont typeface="+mj-lt"/>
              <a:buAutoNum type="romanUcPeriod"/>
            </a:pPr>
            <a:r>
              <a:rPr lang="en-US" sz="3200" b="1">
                <a:latin typeface="Tw Cen MT" panose="020B0602020104020603" pitchFamily="34" charset="77"/>
              </a:rPr>
              <a:t>Summary &amp; Adjournment (5 mins)</a:t>
            </a:r>
          </a:p>
        </p:txBody>
      </p:sp>
      <p:sp>
        <p:nvSpPr>
          <p:cNvPr id="85" name="Google Shape;85;p2"/>
          <p:cNvSpPr txBox="1">
            <a:spLocks noGrp="1"/>
          </p:cNvSpPr>
          <p:nvPr>
            <p:ph type="title"/>
          </p:nvPr>
        </p:nvSpPr>
        <p:spPr>
          <a:prstGeom prst="rect">
            <a:avLst/>
          </a:prstGeom>
          <a:noFill/>
          <a:ln>
            <a:noFill/>
          </a:ln>
        </p:spPr>
        <p:txBody>
          <a:bodyPr spcFirstLastPara="1" wrap="square" lIns="101850" tIns="50925" rIns="101850" bIns="50925" anchor="b" anchorCtr="0">
            <a:noAutofit/>
          </a:bodyPr>
          <a:lstStyle/>
          <a:p>
            <a:pPr>
              <a:buSzPts val="3600"/>
            </a:pPr>
            <a:r>
              <a:rPr lang="en-US" sz="4800"/>
              <a:t>Meeting Agenda</a:t>
            </a:r>
          </a:p>
        </p:txBody>
      </p:sp>
      <p:sp>
        <p:nvSpPr>
          <p:cNvPr id="86" name="Google Shape;86;p2"/>
          <p:cNvSpPr txBox="1">
            <a:spLocks noGrp="1"/>
          </p:cNvSpPr>
          <p:nvPr>
            <p:ph type="sldNum" sz="quarter" idx="12"/>
          </p:nvPr>
        </p:nvSpPr>
        <p:spPr>
          <a:prstGeom prst="rect">
            <a:avLst/>
          </a:prstGeom>
          <a:noFill/>
          <a:ln>
            <a:noFill/>
          </a:ln>
        </p:spPr>
        <p:txBody>
          <a:bodyPr spcFirstLastPara="1" wrap="square" lIns="101850" tIns="50925" rIns="101850" bIns="509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300" b="0" i="0" u="none" strike="noStrike" kern="0" cap="none" spc="0" normalizeH="0" baseline="0" noProof="0" smtClean="0">
                <a:ln>
                  <a:noFill/>
                </a:ln>
                <a:solidFill>
                  <a:srgbClr val="775F55"/>
                </a:solidFill>
                <a:effectLst/>
                <a:uLnTx/>
                <a:uFillTx/>
                <a:latin typeface="Twentieth Century"/>
                <a:ea typeface="+mn-ea"/>
                <a:cs typeface="+mn-cs"/>
                <a:sym typeface="Twentieth Century"/>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300" b="0" i="0" u="none" strike="noStrike" kern="0" cap="none" spc="0" normalizeH="0" baseline="0" noProof="0">
              <a:ln>
                <a:noFill/>
              </a:ln>
              <a:solidFill>
                <a:srgbClr val="775F55"/>
              </a:solidFill>
              <a:effectLst/>
              <a:uLnTx/>
              <a:uFillTx/>
              <a:latin typeface="Twentieth Century"/>
              <a:ea typeface="+mn-ea"/>
              <a:cs typeface="+mn-cs"/>
              <a:sym typeface="Twentieth Century"/>
            </a:endParaRPr>
          </a:p>
        </p:txBody>
      </p:sp>
    </p:spTree>
    <p:extLst>
      <p:ext uri="{BB962C8B-B14F-4D97-AF65-F5344CB8AC3E}">
        <p14:creationId xmlns:p14="http://schemas.microsoft.com/office/powerpoint/2010/main" val="487746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4DD46A-09B4-E787-1CBD-7814EB680931}"/>
              </a:ext>
            </a:extLst>
          </p:cNvPr>
          <p:cNvSpPr>
            <a:spLocks noGrp="1"/>
          </p:cNvSpPr>
          <p:nvPr>
            <p:ph sz="quarter" idx="1"/>
          </p:nvPr>
        </p:nvSpPr>
        <p:spPr/>
        <p:txBody>
          <a:bodyPr>
            <a:normAutofit fontScale="92500" lnSpcReduction="20000"/>
          </a:bodyPr>
          <a:lstStyle/>
          <a:p>
            <a:r>
              <a:rPr lang="en-US" b="1"/>
              <a:t>Deployment of Warming Buses (WMATA &amp; HSEMA)</a:t>
            </a:r>
          </a:p>
          <a:p>
            <a:pPr lvl="1"/>
            <a:r>
              <a:rPr lang="en-US"/>
              <a:t>Tested last year based on demand for unsheltered individuals</a:t>
            </a:r>
          </a:p>
          <a:p>
            <a:pPr lvl="1"/>
            <a:r>
              <a:rPr lang="en-US"/>
              <a:t>Well received, so included in the Winter Plan</a:t>
            </a:r>
          </a:p>
          <a:p>
            <a:pPr marL="634599" lvl="1" indent="0">
              <a:buNone/>
            </a:pPr>
            <a:endParaRPr lang="en-US"/>
          </a:p>
          <a:p>
            <a:r>
              <a:rPr lang="en-US" b="1"/>
              <a:t>Expansion of Services</a:t>
            </a:r>
          </a:p>
          <a:p>
            <a:pPr lvl="1"/>
            <a:r>
              <a:rPr lang="en-US" b="1"/>
              <a:t>Launch of Front Door Navigation Tool (DHS)</a:t>
            </a:r>
          </a:p>
          <a:p>
            <a:pPr lvl="2"/>
            <a:r>
              <a:rPr lang="en-US"/>
              <a:t>Effort to promote diversion and rapid exit resources</a:t>
            </a:r>
          </a:p>
          <a:p>
            <a:pPr lvl="2"/>
            <a:r>
              <a:rPr lang="en-US"/>
              <a:t>60 clients referred in the first week of launch!</a:t>
            </a:r>
          </a:p>
          <a:p>
            <a:pPr lvl="1"/>
            <a:r>
              <a:rPr lang="en-US" b="1"/>
              <a:t>New detoxification providers (DBH)</a:t>
            </a:r>
          </a:p>
          <a:p>
            <a:pPr lvl="2"/>
            <a:r>
              <a:rPr lang="en-US"/>
              <a:t>Previously, the only option was PIW</a:t>
            </a:r>
          </a:p>
          <a:p>
            <a:pPr lvl="2"/>
            <a:r>
              <a:rPr lang="en-US"/>
              <a:t>Can now access services at 2 additional locations (Federal City Recovery Services &amp; Regional Addiction Prevention (RAP) Inc)</a:t>
            </a:r>
          </a:p>
          <a:p>
            <a:pPr lvl="2"/>
            <a:endParaRPr lang="en-US"/>
          </a:p>
        </p:txBody>
      </p:sp>
      <p:sp>
        <p:nvSpPr>
          <p:cNvPr id="3" name="Title 2">
            <a:extLst>
              <a:ext uri="{FF2B5EF4-FFF2-40B4-BE49-F238E27FC236}">
                <a16:creationId xmlns:a16="http://schemas.microsoft.com/office/drawing/2014/main" id="{00FAEE6B-E7E8-7596-3674-CC0D080112BF}"/>
              </a:ext>
            </a:extLst>
          </p:cNvPr>
          <p:cNvSpPr>
            <a:spLocks noGrp="1"/>
          </p:cNvSpPr>
          <p:nvPr>
            <p:ph type="title"/>
          </p:nvPr>
        </p:nvSpPr>
        <p:spPr/>
        <p:txBody>
          <a:bodyPr/>
          <a:lstStyle/>
          <a:p>
            <a:r>
              <a:rPr lang="en-US"/>
              <a:t>Other Significant Changes</a:t>
            </a:r>
          </a:p>
        </p:txBody>
      </p:sp>
      <p:sp>
        <p:nvSpPr>
          <p:cNvPr id="4" name="Slide Number Placeholder 3">
            <a:extLst>
              <a:ext uri="{FF2B5EF4-FFF2-40B4-BE49-F238E27FC236}">
                <a16:creationId xmlns:a16="http://schemas.microsoft.com/office/drawing/2014/main" id="{B0BF2C3D-C37D-159E-1417-6DFC01CD2E7D}"/>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30</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3834737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73BEBA-F0C4-1524-52FA-D1CBA55C7380}"/>
              </a:ext>
            </a:extLst>
          </p:cNvPr>
          <p:cNvSpPr>
            <a:spLocks noGrp="1"/>
          </p:cNvSpPr>
          <p:nvPr>
            <p:ph type="ctrTitle"/>
          </p:nvPr>
        </p:nvSpPr>
        <p:spPr/>
        <p:txBody>
          <a:bodyPr/>
          <a:lstStyle/>
          <a:p>
            <a:pPr algn="r"/>
            <a:r>
              <a:rPr lang="en-US"/>
              <a:t>CHANGES BY SECTION</a:t>
            </a:r>
          </a:p>
        </p:txBody>
      </p:sp>
      <p:sp>
        <p:nvSpPr>
          <p:cNvPr id="4" name="Slide Number Placeholder 3">
            <a:extLst>
              <a:ext uri="{FF2B5EF4-FFF2-40B4-BE49-F238E27FC236}">
                <a16:creationId xmlns:a16="http://schemas.microsoft.com/office/drawing/2014/main" id="{438BC011-1FCB-A640-8323-23F31A1CF45D}"/>
              </a:ext>
            </a:extLst>
          </p:cNvPr>
          <p:cNvSpPr>
            <a:spLocks noGrp="1"/>
          </p:cNvSpPr>
          <p:nvPr>
            <p:ph type="sldNum" idx="4294967295"/>
          </p:nvPr>
        </p:nvSpPr>
        <p:spPr>
          <a:xfrm>
            <a:off x="13134975" y="7121525"/>
            <a:ext cx="682625" cy="411163"/>
          </a:xfrm>
        </p:spPr>
        <p:txBody>
          <a:bodyPr/>
          <a:lstStyle/>
          <a:p>
            <a:fld id="{00000000-1234-1234-1234-123412341234}" type="slidenum">
              <a:rPr lang="en-US" smtClean="0"/>
              <a:pPr/>
              <a:t>31</a:t>
            </a:fld>
            <a:endParaRPr lang="en-US"/>
          </a:p>
        </p:txBody>
      </p:sp>
    </p:spTree>
    <p:extLst>
      <p:ext uri="{BB962C8B-B14F-4D97-AF65-F5344CB8AC3E}">
        <p14:creationId xmlns:p14="http://schemas.microsoft.com/office/powerpoint/2010/main" val="3962304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92E756-E7E5-4DA7-0C66-AB9B0D5A75B9}"/>
              </a:ext>
            </a:extLst>
          </p:cNvPr>
          <p:cNvSpPr>
            <a:spLocks noGrp="1"/>
          </p:cNvSpPr>
          <p:nvPr>
            <p:ph type="title"/>
          </p:nvPr>
        </p:nvSpPr>
        <p:spPr/>
        <p:txBody>
          <a:bodyPr/>
          <a:lstStyle/>
          <a:p>
            <a:r>
              <a:rPr lang="en-US"/>
              <a:t>Changes by Section</a:t>
            </a:r>
          </a:p>
        </p:txBody>
      </p:sp>
      <p:sp>
        <p:nvSpPr>
          <p:cNvPr id="4" name="Slide Number Placeholder 3">
            <a:extLst>
              <a:ext uri="{FF2B5EF4-FFF2-40B4-BE49-F238E27FC236}">
                <a16:creationId xmlns:a16="http://schemas.microsoft.com/office/drawing/2014/main" id="{B35EA652-6A47-495F-412E-3A38B034E203}"/>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32</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graphicFrame>
        <p:nvGraphicFramePr>
          <p:cNvPr id="5" name="Table 5">
            <a:extLst>
              <a:ext uri="{FF2B5EF4-FFF2-40B4-BE49-F238E27FC236}">
                <a16:creationId xmlns:a16="http://schemas.microsoft.com/office/drawing/2014/main" id="{F825AC30-A59B-4056-6770-CD2ADA227779}"/>
              </a:ext>
            </a:extLst>
          </p:cNvPr>
          <p:cNvGraphicFramePr>
            <a:graphicFrameLocks noGrp="1"/>
          </p:cNvGraphicFramePr>
          <p:nvPr>
            <p:extLst>
              <p:ext uri="{D42A27DB-BD31-4B8C-83A1-F6EECF244321}">
                <p14:modId xmlns:p14="http://schemas.microsoft.com/office/powerpoint/2010/main" val="1503958383"/>
              </p:ext>
            </p:extLst>
          </p:nvPr>
        </p:nvGraphicFramePr>
        <p:xfrm>
          <a:off x="7472" y="1650077"/>
          <a:ext cx="13810128" cy="5029200"/>
        </p:xfrm>
        <a:graphic>
          <a:graphicData uri="http://schemas.openxmlformats.org/drawingml/2006/table">
            <a:tbl>
              <a:tblPr bandRow="1">
                <a:tableStyleId>{93296810-A885-4BE3-A3E7-6D5BEEA58F35}</a:tableStyleId>
              </a:tblPr>
              <a:tblGrid>
                <a:gridCol w="4368799">
                  <a:extLst>
                    <a:ext uri="{9D8B030D-6E8A-4147-A177-3AD203B41FA5}">
                      <a16:colId xmlns:a16="http://schemas.microsoft.com/office/drawing/2014/main" val="3604401699"/>
                    </a:ext>
                  </a:extLst>
                </a:gridCol>
                <a:gridCol w="9441329">
                  <a:extLst>
                    <a:ext uri="{9D8B030D-6E8A-4147-A177-3AD203B41FA5}">
                      <a16:colId xmlns:a16="http://schemas.microsoft.com/office/drawing/2014/main" val="1201832364"/>
                    </a:ext>
                  </a:extLst>
                </a:gridCol>
              </a:tblGrid>
              <a:tr h="370840">
                <a:tc>
                  <a:txBody>
                    <a:bodyPr/>
                    <a:lstStyle/>
                    <a:p>
                      <a:r>
                        <a:rPr lang="en-US" sz="2400" b="1"/>
                        <a:t>Section</a:t>
                      </a:r>
                    </a:p>
                  </a:txBody>
                  <a:tcPr/>
                </a:tc>
                <a:tc>
                  <a:txBody>
                    <a:bodyPr/>
                    <a:lstStyle/>
                    <a:p>
                      <a:r>
                        <a:rPr lang="en-US" sz="2400" b="1"/>
                        <a:t>Overview of Changes</a:t>
                      </a:r>
                    </a:p>
                  </a:txBody>
                  <a:tcPr/>
                </a:tc>
                <a:extLst>
                  <a:ext uri="{0D108BD9-81ED-4DB2-BD59-A6C34878D82A}">
                    <a16:rowId xmlns:a16="http://schemas.microsoft.com/office/drawing/2014/main" val="3130590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Introduction</a:t>
                      </a:r>
                    </a:p>
                  </a:txBody>
                  <a:tcPr/>
                </a:tc>
                <a:tc>
                  <a:txBody>
                    <a:bodyPr/>
                    <a:lstStyle/>
                    <a:p>
                      <a:pPr marL="342900" indent="-342900">
                        <a:buFont typeface="Arial" panose="020B0604020202020204" pitchFamily="34" charset="0"/>
                        <a:buChar char="•"/>
                      </a:pPr>
                      <a:r>
                        <a:rPr lang="en-US" sz="2400"/>
                        <a:t>Tweaked references to COVID-19, MPX, &amp; OMS as appropriate</a:t>
                      </a:r>
                    </a:p>
                  </a:txBody>
                  <a:tcPr/>
                </a:tc>
                <a:extLst>
                  <a:ext uri="{0D108BD9-81ED-4DB2-BD59-A6C34878D82A}">
                    <a16:rowId xmlns:a16="http://schemas.microsoft.com/office/drawing/2014/main" val="19842287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§2. Process for Calling Alerts</a:t>
                      </a:r>
                    </a:p>
                  </a:txBody>
                  <a:tcPr/>
                </a:tc>
                <a:tc>
                  <a:txBody>
                    <a:bodyPr/>
                    <a:lstStyle/>
                    <a:p>
                      <a:pPr marL="342900" indent="-342900">
                        <a:buFont typeface="Arial" panose="020B0604020202020204" pitchFamily="34" charset="0"/>
                        <a:buChar char="•"/>
                      </a:pPr>
                      <a:r>
                        <a:rPr lang="en-US" sz="2400"/>
                        <a:t>Standard template for communicating updates to operations recommended</a:t>
                      </a:r>
                    </a:p>
                  </a:txBody>
                  <a:tcPr/>
                </a:tc>
                <a:extLst>
                  <a:ext uri="{0D108BD9-81ED-4DB2-BD59-A6C34878D82A}">
                    <a16:rowId xmlns:a16="http://schemas.microsoft.com/office/drawing/2014/main" val="548559654"/>
                  </a:ext>
                </a:extLst>
              </a:tr>
              <a:tr h="370840">
                <a:tc>
                  <a:txBody>
                    <a:bodyPr/>
                    <a:lstStyle/>
                    <a:p>
                      <a:r>
                        <a:rPr lang="en-US" sz="2400"/>
                        <a:t>§3. Emergency Shelter</a:t>
                      </a:r>
                    </a:p>
                  </a:txBody>
                  <a:tcPr/>
                </a:tc>
                <a:tc>
                  <a:txBody>
                    <a:bodyPr/>
                    <a:lstStyle/>
                    <a:p>
                      <a:pPr marL="342900" indent="-342900">
                        <a:buFont typeface="Arial" panose="020B0604020202020204" pitchFamily="34" charset="0"/>
                        <a:buChar char="•"/>
                      </a:pPr>
                      <a:r>
                        <a:rPr lang="en-US" sz="2400"/>
                        <a:t>Most significant changes captured here</a:t>
                      </a:r>
                    </a:p>
                    <a:p>
                      <a:pPr marL="342900" indent="-342900">
                        <a:buFont typeface="Arial" panose="020B0604020202020204" pitchFamily="34" charset="0"/>
                        <a:buChar char="•"/>
                      </a:pPr>
                      <a:r>
                        <a:rPr lang="en-US" sz="2400">
                          <a:highlight>
                            <a:srgbClr val="FFFF00"/>
                          </a:highlight>
                        </a:rPr>
                        <a:t>Final updates flagged by partners</a:t>
                      </a:r>
                    </a:p>
                  </a:txBody>
                  <a:tcPr/>
                </a:tc>
                <a:extLst>
                  <a:ext uri="{0D108BD9-81ED-4DB2-BD59-A6C34878D82A}">
                    <a16:rowId xmlns:a16="http://schemas.microsoft.com/office/drawing/2014/main" val="3338201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§4. Transportation Schedule</a:t>
                      </a:r>
                    </a:p>
                  </a:txBody>
                  <a:tcPr/>
                </a:tc>
                <a:tc>
                  <a:txBody>
                    <a:bodyPr/>
                    <a:lstStyle/>
                    <a:p>
                      <a:pPr marL="342900" indent="-342900">
                        <a:buFont typeface="Arial" panose="020B0604020202020204" pitchFamily="34" charset="0"/>
                        <a:buChar char="•"/>
                      </a:pPr>
                      <a:r>
                        <a:rPr lang="en-US" sz="2400"/>
                        <a:t>Minimal changes</a:t>
                      </a:r>
                    </a:p>
                    <a:p>
                      <a:pPr marL="342900" indent="-342900">
                        <a:buFont typeface="Arial" panose="020B0604020202020204" pitchFamily="34" charset="0"/>
                        <a:buChar char="•"/>
                      </a:pPr>
                      <a:r>
                        <a:rPr lang="en-US" sz="2400">
                          <a:highlight>
                            <a:srgbClr val="FFFF00"/>
                          </a:highlight>
                        </a:rPr>
                        <a:t>Final updates flagged by partners</a:t>
                      </a:r>
                    </a:p>
                  </a:txBody>
                  <a:tcPr/>
                </a:tc>
                <a:extLst>
                  <a:ext uri="{0D108BD9-81ED-4DB2-BD59-A6C34878D82A}">
                    <a16:rowId xmlns:a16="http://schemas.microsoft.com/office/drawing/2014/main" val="25366526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§5. Service Coordination</a:t>
                      </a:r>
                    </a:p>
                  </a:txBody>
                  <a:tcPr/>
                </a:tc>
                <a:tc>
                  <a:txBody>
                    <a:bodyPr/>
                    <a:lstStyle/>
                    <a:p>
                      <a:pPr marL="342900" indent="-342900">
                        <a:buFont typeface="Arial" panose="020B0604020202020204" pitchFamily="34" charset="0"/>
                        <a:buChar char="•"/>
                      </a:pPr>
                      <a:r>
                        <a:rPr lang="en-US" sz="2400"/>
                        <a:t>Alignment with actual activities (e.g., meals)</a:t>
                      </a:r>
                    </a:p>
                    <a:p>
                      <a:pPr marL="342900" indent="-342900">
                        <a:buFont typeface="Arial" panose="020B0604020202020204" pitchFamily="34" charset="0"/>
                        <a:buChar char="•"/>
                      </a:pPr>
                      <a:r>
                        <a:rPr lang="en-US" sz="2400"/>
                        <a:t>Expansion of key services (e.g., detoxification services available)</a:t>
                      </a:r>
                    </a:p>
                    <a:p>
                      <a:pPr marL="342900" indent="-342900">
                        <a:buFont typeface="Arial" panose="020B0604020202020204" pitchFamily="34" charset="0"/>
                        <a:buChar char="•"/>
                      </a:pPr>
                      <a:r>
                        <a:rPr lang="en-US" sz="2400">
                          <a:highlight>
                            <a:srgbClr val="FFFF00"/>
                          </a:highlight>
                        </a:rPr>
                        <a:t>Final updates flagged by partners</a:t>
                      </a:r>
                    </a:p>
                  </a:txBody>
                  <a:tcPr/>
                </a:tc>
                <a:extLst>
                  <a:ext uri="{0D108BD9-81ED-4DB2-BD59-A6C34878D82A}">
                    <a16:rowId xmlns:a16="http://schemas.microsoft.com/office/drawing/2014/main" val="441420505"/>
                  </a:ext>
                </a:extLst>
              </a:tr>
              <a:tr h="370840">
                <a:tc>
                  <a:txBody>
                    <a:bodyPr/>
                    <a:lstStyle/>
                    <a:p>
                      <a:r>
                        <a:rPr lang="en-US" sz="2400"/>
                        <a:t>§6. Unaccompanied Minors &amp; TAY</a:t>
                      </a:r>
                    </a:p>
                  </a:txBody>
                  <a:tcPr/>
                </a:tc>
                <a:tc>
                  <a:txBody>
                    <a:bodyPr/>
                    <a:lstStyle/>
                    <a:p>
                      <a:pPr marL="342900" indent="-342900">
                        <a:buFont typeface="Arial" panose="020B0604020202020204" pitchFamily="34" charset="0"/>
                        <a:buChar char="•"/>
                      </a:pPr>
                      <a:r>
                        <a:rPr lang="en-US" sz="2400"/>
                        <a:t>Alignment with actual activities</a:t>
                      </a:r>
                    </a:p>
                  </a:txBody>
                  <a:tcPr/>
                </a:tc>
                <a:extLst>
                  <a:ext uri="{0D108BD9-81ED-4DB2-BD59-A6C34878D82A}">
                    <a16:rowId xmlns:a16="http://schemas.microsoft.com/office/drawing/2014/main" val="3324905736"/>
                  </a:ext>
                </a:extLst>
              </a:tr>
            </a:tbl>
          </a:graphicData>
        </a:graphic>
      </p:graphicFrame>
    </p:spTree>
    <p:extLst>
      <p:ext uri="{BB962C8B-B14F-4D97-AF65-F5344CB8AC3E}">
        <p14:creationId xmlns:p14="http://schemas.microsoft.com/office/powerpoint/2010/main" val="2362743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343B7F-8E82-C629-36FC-FCAB81BA987F}"/>
              </a:ext>
            </a:extLst>
          </p:cNvPr>
          <p:cNvSpPr>
            <a:spLocks noGrp="1"/>
          </p:cNvSpPr>
          <p:nvPr>
            <p:ph sz="quarter" idx="1"/>
          </p:nvPr>
        </p:nvSpPr>
        <p:spPr>
          <a:xfrm>
            <a:off x="367645" y="1313391"/>
            <a:ext cx="13111575" cy="2053765"/>
          </a:xfrm>
        </p:spPr>
        <p:txBody>
          <a:bodyPr>
            <a:normAutofit fontScale="92500"/>
          </a:bodyPr>
          <a:lstStyle/>
          <a:p>
            <a:r>
              <a:rPr lang="en-US" sz="3600" b="1"/>
              <a:t>COVID-19 Protection Measures: </a:t>
            </a:r>
          </a:p>
          <a:p>
            <a:pPr lvl="1"/>
            <a:r>
              <a:rPr lang="en-US" sz="2800"/>
              <a:t>Most significant protection still in place is 24/7 operation at most low barrier shelter</a:t>
            </a:r>
          </a:p>
          <a:p>
            <a:pPr lvl="1"/>
            <a:r>
              <a:rPr lang="en-US" sz="2800"/>
              <a:t>References to COVID-19 shelter densities are minimized as shelter densities are slightly up for 5 locations</a:t>
            </a:r>
          </a:p>
        </p:txBody>
      </p:sp>
      <p:sp>
        <p:nvSpPr>
          <p:cNvPr id="3" name="Title 2">
            <a:extLst>
              <a:ext uri="{FF2B5EF4-FFF2-40B4-BE49-F238E27FC236}">
                <a16:creationId xmlns:a16="http://schemas.microsoft.com/office/drawing/2014/main" id="{BE9F368F-00E5-5A11-05EC-854C7E399427}"/>
              </a:ext>
            </a:extLst>
          </p:cNvPr>
          <p:cNvSpPr>
            <a:spLocks noGrp="1"/>
          </p:cNvSpPr>
          <p:nvPr>
            <p:ph type="title"/>
          </p:nvPr>
        </p:nvSpPr>
        <p:spPr/>
        <p:txBody>
          <a:bodyPr/>
          <a:lstStyle/>
          <a:p>
            <a:r>
              <a:rPr lang="en-US"/>
              <a:t>Introduction</a:t>
            </a:r>
          </a:p>
        </p:txBody>
      </p:sp>
      <p:sp>
        <p:nvSpPr>
          <p:cNvPr id="4" name="Slide Number Placeholder 3">
            <a:extLst>
              <a:ext uri="{FF2B5EF4-FFF2-40B4-BE49-F238E27FC236}">
                <a16:creationId xmlns:a16="http://schemas.microsoft.com/office/drawing/2014/main" id="{A8505B3C-576E-60B6-F84C-AC5D2BBCBDB1}"/>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33</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graphicFrame>
        <p:nvGraphicFramePr>
          <p:cNvPr id="5" name="Table 9">
            <a:extLst>
              <a:ext uri="{FF2B5EF4-FFF2-40B4-BE49-F238E27FC236}">
                <a16:creationId xmlns:a16="http://schemas.microsoft.com/office/drawing/2014/main" id="{67A6D441-B62A-4CF0-BBB9-04773F631BED}"/>
              </a:ext>
            </a:extLst>
          </p:cNvPr>
          <p:cNvGraphicFramePr>
            <a:graphicFrameLocks noGrp="1"/>
          </p:cNvGraphicFramePr>
          <p:nvPr>
            <p:extLst>
              <p:ext uri="{D42A27DB-BD31-4B8C-83A1-F6EECF244321}">
                <p14:modId xmlns:p14="http://schemas.microsoft.com/office/powerpoint/2010/main" val="413954917"/>
              </p:ext>
            </p:extLst>
          </p:nvPr>
        </p:nvGraphicFramePr>
        <p:xfrm>
          <a:off x="4932375" y="2890818"/>
          <a:ext cx="7864094" cy="2560320"/>
        </p:xfrm>
        <a:graphic>
          <a:graphicData uri="http://schemas.openxmlformats.org/drawingml/2006/table">
            <a:tbl>
              <a:tblPr bandRow="1">
                <a:tableStyleId>{93296810-A885-4BE3-A3E7-6D5BEEA58F35}</a:tableStyleId>
              </a:tblPr>
              <a:tblGrid>
                <a:gridCol w="3669284">
                  <a:extLst>
                    <a:ext uri="{9D8B030D-6E8A-4147-A177-3AD203B41FA5}">
                      <a16:colId xmlns:a16="http://schemas.microsoft.com/office/drawing/2014/main" val="3769399663"/>
                    </a:ext>
                  </a:extLst>
                </a:gridCol>
                <a:gridCol w="2097405">
                  <a:extLst>
                    <a:ext uri="{9D8B030D-6E8A-4147-A177-3AD203B41FA5}">
                      <a16:colId xmlns:a16="http://schemas.microsoft.com/office/drawing/2014/main" val="2212449971"/>
                    </a:ext>
                  </a:extLst>
                </a:gridCol>
                <a:gridCol w="2097405">
                  <a:extLst>
                    <a:ext uri="{9D8B030D-6E8A-4147-A177-3AD203B41FA5}">
                      <a16:colId xmlns:a16="http://schemas.microsoft.com/office/drawing/2014/main" val="3661574227"/>
                    </a:ext>
                  </a:extLst>
                </a:gridCol>
              </a:tblGrid>
              <a:tr h="370840">
                <a:tc>
                  <a:txBody>
                    <a:bodyPr/>
                    <a:lstStyle/>
                    <a:p>
                      <a:r>
                        <a:rPr lang="en-US" sz="2200" b="1"/>
                        <a:t>Location</a:t>
                      </a:r>
                    </a:p>
                  </a:txBody>
                  <a:tcPr/>
                </a:tc>
                <a:tc>
                  <a:txBody>
                    <a:bodyPr/>
                    <a:lstStyle/>
                    <a:p>
                      <a:r>
                        <a:rPr lang="en-US" sz="2200" b="1"/>
                        <a:t>FY23 Capacity</a:t>
                      </a:r>
                    </a:p>
                  </a:txBody>
                  <a:tcPr/>
                </a:tc>
                <a:tc>
                  <a:txBody>
                    <a:bodyPr/>
                    <a:lstStyle/>
                    <a:p>
                      <a:r>
                        <a:rPr lang="en-US" sz="2200" b="1"/>
                        <a:t>FY24 Capacity</a:t>
                      </a:r>
                    </a:p>
                  </a:txBody>
                  <a:tcPr/>
                </a:tc>
                <a:extLst>
                  <a:ext uri="{0D108BD9-81ED-4DB2-BD59-A6C34878D82A}">
                    <a16:rowId xmlns:a16="http://schemas.microsoft.com/office/drawing/2014/main" val="1791836802"/>
                  </a:ext>
                </a:extLst>
              </a:tr>
              <a:tr h="364936">
                <a:tc>
                  <a:txBody>
                    <a:bodyPr/>
                    <a:lstStyle/>
                    <a:p>
                      <a:r>
                        <a:rPr lang="en-US" sz="2200"/>
                        <a:t>Adam’s Place (men)</a:t>
                      </a:r>
                    </a:p>
                  </a:txBody>
                  <a:tcPr/>
                </a:tc>
                <a:tc>
                  <a:txBody>
                    <a:bodyPr/>
                    <a:lstStyle/>
                    <a:p>
                      <a:pPr algn="r"/>
                      <a:r>
                        <a:rPr lang="en-US" sz="2200"/>
                        <a:t>125</a:t>
                      </a:r>
                    </a:p>
                  </a:txBody>
                  <a:tcPr/>
                </a:tc>
                <a:tc>
                  <a:txBody>
                    <a:bodyPr/>
                    <a:lstStyle/>
                    <a:p>
                      <a:pPr algn="r"/>
                      <a:r>
                        <a:rPr lang="en-US" sz="2200"/>
                        <a:t>150</a:t>
                      </a:r>
                    </a:p>
                  </a:txBody>
                  <a:tcPr/>
                </a:tc>
                <a:extLst>
                  <a:ext uri="{0D108BD9-81ED-4DB2-BD59-A6C34878D82A}">
                    <a16:rowId xmlns:a16="http://schemas.microsoft.com/office/drawing/2014/main" val="2546209150"/>
                  </a:ext>
                </a:extLst>
              </a:tr>
              <a:tr h="370840">
                <a:tc>
                  <a:txBody>
                    <a:bodyPr/>
                    <a:lstStyle/>
                    <a:p>
                      <a:r>
                        <a:rPr lang="en-US" sz="2200"/>
                        <a:t>CCNV Drop-In Center (men)</a:t>
                      </a:r>
                    </a:p>
                  </a:txBody>
                  <a:tcPr/>
                </a:tc>
                <a:tc>
                  <a:txBody>
                    <a:bodyPr/>
                    <a:lstStyle/>
                    <a:p>
                      <a:pPr algn="r"/>
                      <a:r>
                        <a:rPr lang="en-US" sz="2200"/>
                        <a:t>67</a:t>
                      </a:r>
                    </a:p>
                  </a:txBody>
                  <a:tcPr/>
                </a:tc>
                <a:tc>
                  <a:txBody>
                    <a:bodyPr/>
                    <a:lstStyle/>
                    <a:p>
                      <a:pPr algn="r"/>
                      <a:r>
                        <a:rPr lang="en-US" sz="2200"/>
                        <a:t>134</a:t>
                      </a:r>
                    </a:p>
                  </a:txBody>
                  <a:tcPr/>
                </a:tc>
                <a:extLst>
                  <a:ext uri="{0D108BD9-81ED-4DB2-BD59-A6C34878D82A}">
                    <a16:rowId xmlns:a16="http://schemas.microsoft.com/office/drawing/2014/main" val="3982900660"/>
                  </a:ext>
                </a:extLst>
              </a:tr>
              <a:tr h="370840">
                <a:tc>
                  <a:txBody>
                    <a:bodyPr/>
                    <a:lstStyle/>
                    <a:p>
                      <a:r>
                        <a:rPr lang="en-US" sz="2200"/>
                        <a:t>Emery (men)</a:t>
                      </a:r>
                    </a:p>
                  </a:txBody>
                  <a:tcPr/>
                </a:tc>
                <a:tc>
                  <a:txBody>
                    <a:bodyPr/>
                    <a:lstStyle/>
                    <a:p>
                      <a:pPr algn="r"/>
                      <a:r>
                        <a:rPr lang="en-US" sz="2200"/>
                        <a:t>100</a:t>
                      </a:r>
                    </a:p>
                  </a:txBody>
                  <a:tcPr/>
                </a:tc>
                <a:tc>
                  <a:txBody>
                    <a:bodyPr/>
                    <a:lstStyle/>
                    <a:p>
                      <a:pPr algn="r"/>
                      <a:r>
                        <a:rPr lang="en-US" sz="2200"/>
                        <a:t>130</a:t>
                      </a:r>
                    </a:p>
                  </a:txBody>
                  <a:tcPr/>
                </a:tc>
                <a:extLst>
                  <a:ext uri="{0D108BD9-81ED-4DB2-BD59-A6C34878D82A}">
                    <a16:rowId xmlns:a16="http://schemas.microsoft.com/office/drawing/2014/main" val="303815920"/>
                  </a:ext>
                </a:extLst>
              </a:tr>
              <a:tr h="370840">
                <a:tc>
                  <a:txBody>
                    <a:bodyPr/>
                    <a:lstStyle/>
                    <a:p>
                      <a:r>
                        <a:rPr lang="en-US" sz="2200"/>
                        <a:t>Harriet Tubman (women)</a:t>
                      </a:r>
                    </a:p>
                  </a:txBody>
                  <a:tcPr/>
                </a:tc>
                <a:tc>
                  <a:txBody>
                    <a:bodyPr/>
                    <a:lstStyle/>
                    <a:p>
                      <a:pPr algn="r"/>
                      <a:r>
                        <a:rPr lang="en-US" sz="2200"/>
                        <a:t>155</a:t>
                      </a:r>
                    </a:p>
                  </a:txBody>
                  <a:tcPr/>
                </a:tc>
                <a:tc>
                  <a:txBody>
                    <a:bodyPr/>
                    <a:lstStyle/>
                    <a:p>
                      <a:pPr algn="r"/>
                      <a:r>
                        <a:rPr lang="en-US" sz="2200"/>
                        <a:t>165</a:t>
                      </a:r>
                    </a:p>
                  </a:txBody>
                  <a:tcPr/>
                </a:tc>
                <a:extLst>
                  <a:ext uri="{0D108BD9-81ED-4DB2-BD59-A6C34878D82A}">
                    <a16:rowId xmlns:a16="http://schemas.microsoft.com/office/drawing/2014/main" val="3415528526"/>
                  </a:ext>
                </a:extLst>
              </a:tr>
              <a:tr h="370840">
                <a:tc>
                  <a:txBody>
                    <a:bodyPr/>
                    <a:lstStyle/>
                    <a:p>
                      <a:r>
                        <a:rPr lang="en-US" sz="2200"/>
                        <a:t>CCNV </a:t>
                      </a:r>
                      <a:r>
                        <a:rPr kumimoji="0" lang="en-US" sz="2200" kern="1200">
                          <a:solidFill>
                            <a:schemeClr val="dk1"/>
                          </a:solidFill>
                          <a:latin typeface="+mn-lt"/>
                          <a:ea typeface="+mn-ea"/>
                          <a:cs typeface="+mn-cs"/>
                        </a:rPr>
                        <a:t>2 South (women)</a:t>
                      </a:r>
                    </a:p>
                  </a:txBody>
                  <a:tcPr/>
                </a:tc>
                <a:tc>
                  <a:txBody>
                    <a:bodyPr/>
                    <a:lstStyle/>
                    <a:p>
                      <a:pPr algn="r"/>
                      <a:r>
                        <a:rPr lang="en-US" sz="2200"/>
                        <a:t>24</a:t>
                      </a:r>
                    </a:p>
                  </a:txBody>
                  <a:tcPr/>
                </a:tc>
                <a:tc>
                  <a:txBody>
                    <a:bodyPr/>
                    <a:lstStyle/>
                    <a:p>
                      <a:pPr algn="r"/>
                      <a:r>
                        <a:rPr lang="en-US" sz="2200"/>
                        <a:t>48</a:t>
                      </a:r>
                    </a:p>
                  </a:txBody>
                  <a:tcPr/>
                </a:tc>
                <a:extLst>
                  <a:ext uri="{0D108BD9-81ED-4DB2-BD59-A6C34878D82A}">
                    <a16:rowId xmlns:a16="http://schemas.microsoft.com/office/drawing/2014/main" val="2344444792"/>
                  </a:ext>
                </a:extLst>
              </a:tr>
            </a:tbl>
          </a:graphicData>
        </a:graphic>
      </p:graphicFrame>
      <p:sp>
        <p:nvSpPr>
          <p:cNvPr id="6" name="Content Placeholder 1">
            <a:extLst>
              <a:ext uri="{FF2B5EF4-FFF2-40B4-BE49-F238E27FC236}">
                <a16:creationId xmlns:a16="http://schemas.microsoft.com/office/drawing/2014/main" id="{C442B590-0565-0F40-4734-2AB66BEB4817}"/>
              </a:ext>
            </a:extLst>
          </p:cNvPr>
          <p:cNvSpPr txBox="1">
            <a:spLocks/>
          </p:cNvSpPr>
          <p:nvPr/>
        </p:nvSpPr>
        <p:spPr>
          <a:xfrm>
            <a:off x="230019" y="5677378"/>
            <a:ext cx="12620622" cy="1563261"/>
          </a:xfrm>
          <a:prstGeom prst="rect">
            <a:avLst/>
          </a:prstGeom>
        </p:spPr>
        <p:txBody>
          <a:bodyPr vert="horz" lIns="101858" tIns="50929" rIns="101858" bIns="50929">
            <a:normAutofit/>
          </a:bodyPr>
          <a:lst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a:lstStyle>
          <a:p>
            <a:pPr defTabSz="914400"/>
            <a:r>
              <a:rPr lang="en-US" sz="3300" b="1"/>
              <a:t>Monkey Pox: </a:t>
            </a:r>
            <a:r>
              <a:rPr lang="en-US" sz="3300"/>
              <a:t>references have been removed</a:t>
            </a:r>
          </a:p>
          <a:p>
            <a:pPr defTabSz="914400"/>
            <a:r>
              <a:rPr lang="en-US" sz="3300" b="1"/>
              <a:t>OMS: </a:t>
            </a:r>
            <a:r>
              <a:rPr lang="en-US" sz="3300"/>
              <a:t>language in the introduction is untouched.</a:t>
            </a:r>
          </a:p>
        </p:txBody>
      </p:sp>
    </p:spTree>
    <p:extLst>
      <p:ext uri="{BB962C8B-B14F-4D97-AF65-F5344CB8AC3E}">
        <p14:creationId xmlns:p14="http://schemas.microsoft.com/office/powerpoint/2010/main" val="2579552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8F6B6C6A-C63D-6F3C-E96F-E2EBFA0C0802}"/>
              </a:ext>
            </a:extLst>
          </p:cNvPr>
          <p:cNvSpPr>
            <a:spLocks noGrp="1"/>
          </p:cNvSpPr>
          <p:nvPr>
            <p:ph type="body" idx="1"/>
          </p:nvPr>
        </p:nvSpPr>
        <p:spPr>
          <a:xfrm>
            <a:off x="358220" y="1313392"/>
            <a:ext cx="13118738" cy="5595408"/>
          </a:xfrm>
        </p:spPr>
        <p:txBody>
          <a:bodyPr wrap="square" anchor="t">
            <a:normAutofit/>
          </a:bodyPr>
          <a:lstStyle/>
          <a:p>
            <a:pPr>
              <a:spcAft>
                <a:spcPts val="600"/>
              </a:spcAft>
            </a:pPr>
            <a:r>
              <a:rPr lang="en-US" b="1">
                <a:solidFill>
                  <a:srgbClr val="002060"/>
                </a:solidFill>
              </a:rPr>
              <a:t>1.1 Publicizing the Plan</a:t>
            </a:r>
          </a:p>
          <a:p>
            <a:pPr lvl="1">
              <a:spcAft>
                <a:spcPts val="600"/>
              </a:spcAft>
            </a:pPr>
            <a:r>
              <a:rPr lang="en-US">
                <a:solidFill>
                  <a:srgbClr val="002060"/>
                </a:solidFill>
              </a:rPr>
              <a:t>Adjusted dates to indicate campaign will begin Nov 1, 2023</a:t>
            </a:r>
          </a:p>
          <a:p>
            <a:pPr>
              <a:spcAft>
                <a:spcPts val="600"/>
              </a:spcAft>
            </a:pPr>
            <a:endParaRPr lang="en-US" b="1">
              <a:solidFill>
                <a:srgbClr val="002060"/>
              </a:solidFill>
            </a:endParaRPr>
          </a:p>
          <a:p>
            <a:pPr>
              <a:spcAft>
                <a:spcPts val="600"/>
              </a:spcAft>
            </a:pPr>
            <a:r>
              <a:rPr lang="en-US" b="1">
                <a:solidFill>
                  <a:srgbClr val="002060"/>
                </a:solidFill>
              </a:rPr>
              <a:t>1.2 Updating the Plan: </a:t>
            </a:r>
          </a:p>
          <a:p>
            <a:pPr lvl="1">
              <a:spcAft>
                <a:spcPts val="600"/>
              </a:spcAft>
            </a:pPr>
            <a:r>
              <a:rPr lang="en-US">
                <a:solidFill>
                  <a:srgbClr val="002060"/>
                </a:solidFill>
              </a:rPr>
              <a:t>Focused role of ERSO on tracking implementation of Winter Plan and providing critical updates.</a:t>
            </a:r>
          </a:p>
          <a:p>
            <a:pPr>
              <a:spcAft>
                <a:spcPts val="600"/>
              </a:spcAft>
            </a:pPr>
            <a:endParaRPr lang="en-US">
              <a:solidFill>
                <a:srgbClr val="002060"/>
              </a:solidFill>
            </a:endParaRPr>
          </a:p>
          <a:p>
            <a:pPr>
              <a:spcAft>
                <a:spcPts val="600"/>
              </a:spcAft>
            </a:pPr>
            <a:endParaRPr lang="en-US">
              <a:solidFill>
                <a:srgbClr val="002060"/>
              </a:solidFill>
            </a:endParaRPr>
          </a:p>
        </p:txBody>
      </p:sp>
      <p:sp>
        <p:nvSpPr>
          <p:cNvPr id="3" name="Title 2">
            <a:extLst>
              <a:ext uri="{FF2B5EF4-FFF2-40B4-BE49-F238E27FC236}">
                <a16:creationId xmlns:a16="http://schemas.microsoft.com/office/drawing/2014/main" id="{658393F6-DDE8-9216-CD7E-68137626A75C}"/>
              </a:ext>
            </a:extLst>
          </p:cNvPr>
          <p:cNvSpPr>
            <a:spLocks noGrp="1"/>
          </p:cNvSpPr>
          <p:nvPr>
            <p:ph type="title"/>
          </p:nvPr>
        </p:nvSpPr>
        <p:spPr>
          <a:xfrm>
            <a:off x="921173" y="93022"/>
            <a:ext cx="11238315" cy="828152"/>
          </a:xfrm>
        </p:spPr>
        <p:txBody>
          <a:bodyPr wrap="square" anchor="b">
            <a:normAutofit/>
          </a:bodyPr>
          <a:lstStyle/>
          <a:p>
            <a:pPr>
              <a:lnSpc>
                <a:spcPct val="90000"/>
              </a:lnSpc>
            </a:pPr>
            <a:r>
              <a:rPr lang="en-US" sz="3800"/>
              <a:t>§1. Process for Developing, Publicizing &amp; Updating</a:t>
            </a:r>
          </a:p>
        </p:txBody>
      </p:sp>
      <p:sp>
        <p:nvSpPr>
          <p:cNvPr id="4" name="Slide Number Placeholder 3">
            <a:extLst>
              <a:ext uri="{FF2B5EF4-FFF2-40B4-BE49-F238E27FC236}">
                <a16:creationId xmlns:a16="http://schemas.microsoft.com/office/drawing/2014/main" id="{29B0244E-BBD0-A47E-959D-1D9085A702FB}"/>
              </a:ext>
            </a:extLst>
          </p:cNvPr>
          <p:cNvSpPr>
            <a:spLocks noGrp="1"/>
          </p:cNvSpPr>
          <p:nvPr>
            <p:ph type="sldNum" idx="12"/>
          </p:nvPr>
        </p:nvSpPr>
        <p:spPr>
          <a:xfrm>
            <a:off x="12884550" y="7121630"/>
            <a:ext cx="682752" cy="411334"/>
          </a:xfrm>
        </p:spPr>
        <p:txBody>
          <a:bodyPr wrap="square" anchor="b">
            <a:normAutofit/>
          </a:bodyPr>
          <a:lstStyle/>
          <a:p>
            <a:pPr>
              <a:lnSpc>
                <a:spcPct val="90000"/>
              </a:lnSpc>
              <a:spcAft>
                <a:spcPts val="600"/>
              </a:spcAft>
            </a:pPr>
            <a:fld id="{BD8932C4-06C2-4B3E-B9B4-4EEBB934B3D2}" type="slidenum">
              <a:rPr lang="en-US" sz="1700" smtClean="0"/>
              <a:pPr>
                <a:lnSpc>
                  <a:spcPct val="90000"/>
                </a:lnSpc>
                <a:spcAft>
                  <a:spcPts val="600"/>
                </a:spcAft>
              </a:pPr>
              <a:t>34</a:t>
            </a:fld>
            <a:endParaRPr lang="en-US" sz="1700"/>
          </a:p>
        </p:txBody>
      </p:sp>
    </p:spTree>
    <p:extLst>
      <p:ext uri="{BB962C8B-B14F-4D97-AF65-F5344CB8AC3E}">
        <p14:creationId xmlns:p14="http://schemas.microsoft.com/office/powerpoint/2010/main" val="1698502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B6C6A-C63D-6F3C-E96F-E2EBFA0C0802}"/>
              </a:ext>
            </a:extLst>
          </p:cNvPr>
          <p:cNvSpPr>
            <a:spLocks noGrp="1"/>
          </p:cNvSpPr>
          <p:nvPr>
            <p:ph sz="quarter" idx="1"/>
          </p:nvPr>
        </p:nvSpPr>
        <p:spPr/>
        <p:txBody>
          <a:bodyPr>
            <a:normAutofit/>
          </a:bodyPr>
          <a:lstStyle/>
          <a:p>
            <a:pPr marL="0" indent="0">
              <a:buNone/>
            </a:pPr>
            <a:r>
              <a:rPr lang="en-US" b="1"/>
              <a:t>2.3 Communicating Shifts in Operations</a:t>
            </a:r>
          </a:p>
          <a:p>
            <a:r>
              <a:rPr lang="en-US"/>
              <a:t>Standard templates recommended for communicating shifts in operations related to</a:t>
            </a:r>
          </a:p>
          <a:p>
            <a:pPr lvl="1"/>
            <a:r>
              <a:rPr lang="en-US"/>
              <a:t>Hours for facilities, including Day/Drop-In Centers, LBS, and Overflow shelters</a:t>
            </a:r>
          </a:p>
          <a:p>
            <a:pPr lvl="1"/>
            <a:r>
              <a:rPr lang="en-US"/>
              <a:t>Hours and locations for Warming Buses or other critical infrastructure supports</a:t>
            </a:r>
          </a:p>
          <a:p>
            <a:pPr lvl="1"/>
            <a:r>
              <a:rPr lang="en-US"/>
              <a:t>Transportation Schedule Updates</a:t>
            </a:r>
          </a:p>
          <a:p>
            <a:pPr lvl="2"/>
            <a:endParaRPr lang="en-US"/>
          </a:p>
          <a:p>
            <a:endParaRPr lang="en-US"/>
          </a:p>
          <a:p>
            <a:endParaRPr lang="en-US"/>
          </a:p>
        </p:txBody>
      </p:sp>
      <p:sp>
        <p:nvSpPr>
          <p:cNvPr id="3" name="Title 2">
            <a:extLst>
              <a:ext uri="{FF2B5EF4-FFF2-40B4-BE49-F238E27FC236}">
                <a16:creationId xmlns:a16="http://schemas.microsoft.com/office/drawing/2014/main" id="{658393F6-DDE8-9216-CD7E-68137626A75C}"/>
              </a:ext>
            </a:extLst>
          </p:cNvPr>
          <p:cNvSpPr>
            <a:spLocks noGrp="1"/>
          </p:cNvSpPr>
          <p:nvPr>
            <p:ph type="title"/>
          </p:nvPr>
        </p:nvSpPr>
        <p:spPr/>
        <p:txBody>
          <a:bodyPr/>
          <a:lstStyle/>
          <a:p>
            <a:pPr marL="0" indent="0">
              <a:buNone/>
            </a:pPr>
            <a:r>
              <a:rPr lang="en-US" b="1"/>
              <a:t>§2. Process for Calling Alerts</a:t>
            </a:r>
          </a:p>
        </p:txBody>
      </p:sp>
      <p:sp>
        <p:nvSpPr>
          <p:cNvPr id="4" name="Slide Number Placeholder 3">
            <a:extLst>
              <a:ext uri="{FF2B5EF4-FFF2-40B4-BE49-F238E27FC236}">
                <a16:creationId xmlns:a16="http://schemas.microsoft.com/office/drawing/2014/main" id="{29B0244E-BBD0-A47E-959D-1D9085A702FB}"/>
              </a:ext>
            </a:extLst>
          </p:cNvPr>
          <p:cNvSpPr>
            <a:spLocks noGrp="1"/>
          </p:cNvSpPr>
          <p:nvPr>
            <p:ph type="sldNum" sz="quarter" idx="12"/>
          </p:nvPr>
        </p:nvSpPr>
        <p:spPr/>
        <p:txBody>
          <a:bodyPr/>
          <a:lstStyle/>
          <a:p>
            <a:fld id="{BD8932C4-06C2-4B3E-B9B4-4EEBB934B3D2}" type="slidenum">
              <a:rPr lang="en-US" smtClean="0"/>
              <a:pPr/>
              <a:t>35</a:t>
            </a:fld>
            <a:endParaRPr lang="en-US"/>
          </a:p>
        </p:txBody>
      </p:sp>
    </p:spTree>
    <p:extLst>
      <p:ext uri="{BB962C8B-B14F-4D97-AF65-F5344CB8AC3E}">
        <p14:creationId xmlns:p14="http://schemas.microsoft.com/office/powerpoint/2010/main" val="1263146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8F6B6C6A-C63D-6F3C-E96F-E2EBFA0C0802}"/>
              </a:ext>
            </a:extLst>
          </p:cNvPr>
          <p:cNvSpPr>
            <a:spLocks noGrp="1"/>
          </p:cNvSpPr>
          <p:nvPr>
            <p:ph type="body" idx="1"/>
          </p:nvPr>
        </p:nvSpPr>
        <p:spPr>
          <a:xfrm>
            <a:off x="351692" y="1313392"/>
            <a:ext cx="13215610" cy="5595408"/>
          </a:xfrm>
        </p:spPr>
        <p:txBody>
          <a:bodyPr wrap="square" anchor="t">
            <a:normAutofit/>
          </a:bodyPr>
          <a:lstStyle/>
          <a:p>
            <a:pPr marL="0" indent="0">
              <a:lnSpc>
                <a:spcPct val="90000"/>
              </a:lnSpc>
              <a:spcAft>
                <a:spcPts val="600"/>
              </a:spcAft>
              <a:buNone/>
            </a:pPr>
            <a:r>
              <a:rPr lang="en-US" sz="3400" b="1">
                <a:solidFill>
                  <a:srgbClr val="002060"/>
                </a:solidFill>
              </a:rPr>
              <a:t>3.1 Shelter for Individuals: Access, Type, and Hours of Operation</a:t>
            </a:r>
          </a:p>
          <a:p>
            <a:pPr>
              <a:lnSpc>
                <a:spcPct val="90000"/>
              </a:lnSpc>
              <a:spcAft>
                <a:spcPts val="600"/>
              </a:spcAft>
            </a:pPr>
            <a:r>
              <a:rPr lang="en-US" sz="3400">
                <a:solidFill>
                  <a:srgbClr val="002060"/>
                </a:solidFill>
              </a:rPr>
              <a:t>For second year, no seasonal shelters for single adult subsystem</a:t>
            </a:r>
          </a:p>
          <a:p>
            <a:pPr>
              <a:lnSpc>
                <a:spcPct val="90000"/>
              </a:lnSpc>
              <a:spcAft>
                <a:spcPts val="600"/>
              </a:spcAft>
            </a:pPr>
            <a:r>
              <a:rPr lang="en-US" sz="3400">
                <a:solidFill>
                  <a:srgbClr val="002060"/>
                </a:solidFill>
              </a:rPr>
              <a:t>Overflow sites come online when low-barrier shelters are at or near capacity:</a:t>
            </a:r>
          </a:p>
          <a:p>
            <a:pPr lvl="1">
              <a:lnSpc>
                <a:spcPct val="90000"/>
              </a:lnSpc>
              <a:spcAft>
                <a:spcPts val="600"/>
              </a:spcAft>
            </a:pPr>
            <a:r>
              <a:rPr lang="en-US" sz="3400">
                <a:solidFill>
                  <a:srgbClr val="002060"/>
                </a:solidFill>
              </a:rPr>
              <a:t>Men: a total of 20 vacant beds</a:t>
            </a:r>
          </a:p>
          <a:p>
            <a:pPr lvl="1">
              <a:lnSpc>
                <a:spcPct val="90000"/>
              </a:lnSpc>
              <a:spcAft>
                <a:spcPts val="600"/>
              </a:spcAft>
            </a:pPr>
            <a:r>
              <a:rPr lang="en-US" sz="3400">
                <a:solidFill>
                  <a:srgbClr val="002060"/>
                </a:solidFill>
              </a:rPr>
              <a:t>Women: a total of 10 vacant beds</a:t>
            </a:r>
          </a:p>
          <a:p>
            <a:pPr marL="0" indent="0">
              <a:lnSpc>
                <a:spcPct val="90000"/>
              </a:lnSpc>
              <a:spcAft>
                <a:spcPts val="600"/>
              </a:spcAft>
              <a:buNone/>
            </a:pPr>
            <a:endParaRPr lang="en-US" sz="3400">
              <a:solidFill>
                <a:srgbClr val="002060"/>
              </a:solidFill>
            </a:endParaRPr>
          </a:p>
          <a:p>
            <a:pPr marL="0" indent="0">
              <a:lnSpc>
                <a:spcPct val="90000"/>
              </a:lnSpc>
              <a:spcAft>
                <a:spcPts val="600"/>
              </a:spcAft>
              <a:buNone/>
            </a:pPr>
            <a:r>
              <a:rPr lang="en-US" sz="3400" b="1">
                <a:solidFill>
                  <a:srgbClr val="002060"/>
                </a:solidFill>
              </a:rPr>
              <a:t>3.2 Shelter for Families: Access, Type, and Hours of Operation</a:t>
            </a:r>
          </a:p>
          <a:p>
            <a:pPr>
              <a:lnSpc>
                <a:spcPct val="90000"/>
              </a:lnSpc>
              <a:spcAft>
                <a:spcPts val="600"/>
              </a:spcAft>
            </a:pPr>
            <a:r>
              <a:rPr lang="en-US" sz="3400">
                <a:solidFill>
                  <a:srgbClr val="002060"/>
                </a:solidFill>
              </a:rPr>
              <a:t>Updated information for Virginia Williams</a:t>
            </a:r>
          </a:p>
        </p:txBody>
      </p:sp>
      <p:sp>
        <p:nvSpPr>
          <p:cNvPr id="3" name="Title 2">
            <a:extLst>
              <a:ext uri="{FF2B5EF4-FFF2-40B4-BE49-F238E27FC236}">
                <a16:creationId xmlns:a16="http://schemas.microsoft.com/office/drawing/2014/main" id="{658393F6-DDE8-9216-CD7E-68137626A75C}"/>
              </a:ext>
            </a:extLst>
          </p:cNvPr>
          <p:cNvSpPr>
            <a:spLocks noGrp="1"/>
          </p:cNvSpPr>
          <p:nvPr>
            <p:ph type="title"/>
          </p:nvPr>
        </p:nvSpPr>
        <p:spPr>
          <a:xfrm>
            <a:off x="921173" y="93022"/>
            <a:ext cx="11238315" cy="828152"/>
          </a:xfrm>
        </p:spPr>
        <p:txBody>
          <a:bodyPr wrap="square" anchor="b">
            <a:normAutofit/>
          </a:bodyPr>
          <a:lstStyle/>
          <a:p>
            <a:pPr marL="0" indent="0">
              <a:lnSpc>
                <a:spcPct val="90000"/>
              </a:lnSpc>
              <a:buNone/>
            </a:pPr>
            <a:r>
              <a:rPr lang="en-US" b="1"/>
              <a:t>§3. Emergency Shelter</a:t>
            </a:r>
          </a:p>
        </p:txBody>
      </p:sp>
      <p:sp>
        <p:nvSpPr>
          <p:cNvPr id="4" name="Slide Number Placeholder 3">
            <a:extLst>
              <a:ext uri="{FF2B5EF4-FFF2-40B4-BE49-F238E27FC236}">
                <a16:creationId xmlns:a16="http://schemas.microsoft.com/office/drawing/2014/main" id="{29B0244E-BBD0-A47E-959D-1D9085A702FB}"/>
              </a:ext>
            </a:extLst>
          </p:cNvPr>
          <p:cNvSpPr>
            <a:spLocks noGrp="1"/>
          </p:cNvSpPr>
          <p:nvPr>
            <p:ph type="sldNum" idx="12"/>
          </p:nvPr>
        </p:nvSpPr>
        <p:spPr>
          <a:xfrm>
            <a:off x="12884550" y="7121630"/>
            <a:ext cx="682752" cy="411334"/>
          </a:xfrm>
        </p:spPr>
        <p:txBody>
          <a:bodyPr wrap="square" anchor="b">
            <a:normAutofit/>
          </a:bodyPr>
          <a:lstStyle/>
          <a:p>
            <a:pPr>
              <a:lnSpc>
                <a:spcPct val="90000"/>
              </a:lnSpc>
              <a:spcAft>
                <a:spcPts val="600"/>
              </a:spcAft>
            </a:pPr>
            <a:fld id="{BD8932C4-06C2-4B3E-B9B4-4EEBB934B3D2}" type="slidenum">
              <a:rPr lang="en-US" sz="1700" smtClean="0"/>
              <a:pPr>
                <a:lnSpc>
                  <a:spcPct val="90000"/>
                </a:lnSpc>
                <a:spcAft>
                  <a:spcPts val="600"/>
                </a:spcAft>
              </a:pPr>
              <a:t>36</a:t>
            </a:fld>
            <a:endParaRPr lang="en-US" sz="1700"/>
          </a:p>
        </p:txBody>
      </p:sp>
    </p:spTree>
    <p:extLst>
      <p:ext uri="{BB962C8B-B14F-4D97-AF65-F5344CB8AC3E}">
        <p14:creationId xmlns:p14="http://schemas.microsoft.com/office/powerpoint/2010/main" val="3270318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B6C6A-C63D-6F3C-E96F-E2EBFA0C0802}"/>
              </a:ext>
            </a:extLst>
          </p:cNvPr>
          <p:cNvSpPr>
            <a:spLocks noGrp="1"/>
          </p:cNvSpPr>
          <p:nvPr>
            <p:ph sz="quarter" idx="1"/>
          </p:nvPr>
        </p:nvSpPr>
        <p:spPr/>
        <p:txBody>
          <a:bodyPr>
            <a:normAutofit/>
          </a:bodyPr>
          <a:lstStyle/>
          <a:p>
            <a:pPr marL="0" indent="0">
              <a:buNone/>
            </a:pPr>
            <a:endParaRPr lang="en-US"/>
          </a:p>
          <a:p>
            <a:pPr marL="0" indent="0">
              <a:buNone/>
            </a:pPr>
            <a:endParaRPr lang="en-US"/>
          </a:p>
          <a:p>
            <a:endParaRPr lang="en-US"/>
          </a:p>
        </p:txBody>
      </p:sp>
      <p:sp>
        <p:nvSpPr>
          <p:cNvPr id="3" name="Title 2">
            <a:extLst>
              <a:ext uri="{FF2B5EF4-FFF2-40B4-BE49-F238E27FC236}">
                <a16:creationId xmlns:a16="http://schemas.microsoft.com/office/drawing/2014/main" id="{658393F6-DDE8-9216-CD7E-68137626A75C}"/>
              </a:ext>
            </a:extLst>
          </p:cNvPr>
          <p:cNvSpPr>
            <a:spLocks noGrp="1"/>
          </p:cNvSpPr>
          <p:nvPr>
            <p:ph type="title"/>
          </p:nvPr>
        </p:nvSpPr>
        <p:spPr/>
        <p:txBody>
          <a:bodyPr/>
          <a:lstStyle/>
          <a:p>
            <a:pPr marL="0" indent="0">
              <a:buNone/>
            </a:pPr>
            <a:r>
              <a:rPr lang="en-US" b="1"/>
              <a:t>§3. Emergency Shelter</a:t>
            </a:r>
          </a:p>
        </p:txBody>
      </p:sp>
      <p:sp>
        <p:nvSpPr>
          <p:cNvPr id="4" name="Slide Number Placeholder 3">
            <a:extLst>
              <a:ext uri="{FF2B5EF4-FFF2-40B4-BE49-F238E27FC236}">
                <a16:creationId xmlns:a16="http://schemas.microsoft.com/office/drawing/2014/main" id="{29B0244E-BBD0-A47E-959D-1D9085A702FB}"/>
              </a:ext>
            </a:extLst>
          </p:cNvPr>
          <p:cNvSpPr>
            <a:spLocks noGrp="1"/>
          </p:cNvSpPr>
          <p:nvPr>
            <p:ph type="sldNum" sz="quarter" idx="12"/>
          </p:nvPr>
        </p:nvSpPr>
        <p:spPr/>
        <p:txBody>
          <a:bodyPr/>
          <a:lstStyle/>
          <a:p>
            <a:fld id="{BD8932C4-06C2-4B3E-B9B4-4EEBB934B3D2}" type="slidenum">
              <a:rPr lang="en-US" smtClean="0"/>
              <a:pPr/>
              <a:t>37</a:t>
            </a:fld>
            <a:endParaRPr lang="en-US"/>
          </a:p>
        </p:txBody>
      </p:sp>
      <p:sp>
        <p:nvSpPr>
          <p:cNvPr id="5" name="Content Placeholder 1">
            <a:extLst>
              <a:ext uri="{FF2B5EF4-FFF2-40B4-BE49-F238E27FC236}">
                <a16:creationId xmlns:a16="http://schemas.microsoft.com/office/drawing/2014/main" id="{9BF6BC08-2A5E-2B77-D191-4CD52AD8F8FF}"/>
              </a:ext>
            </a:extLst>
          </p:cNvPr>
          <p:cNvSpPr txBox="1">
            <a:spLocks/>
          </p:cNvSpPr>
          <p:nvPr/>
        </p:nvSpPr>
        <p:spPr>
          <a:xfrm>
            <a:off x="520046" y="1465792"/>
            <a:ext cx="13109312" cy="5595408"/>
          </a:xfrm>
          <a:prstGeom prst="rect">
            <a:avLst/>
          </a:prstGeom>
        </p:spPr>
        <p:txBody>
          <a:bodyPr vert="horz" lIns="101858" tIns="50929" rIns="101858" bIns="50929">
            <a:normAutofit/>
          </a:bodyPr>
          <a:lst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a:lstStyle>
          <a:p>
            <a:pPr marL="0" indent="0" defTabSz="914400">
              <a:buNone/>
            </a:pPr>
            <a:r>
              <a:rPr lang="en-US" b="1"/>
              <a:t>3.3 Estimating Shelter Capacity</a:t>
            </a:r>
          </a:p>
          <a:p>
            <a:pPr marL="0" indent="0" defTabSz="914400">
              <a:buNone/>
            </a:pPr>
            <a:endParaRPr lang="en-US"/>
          </a:p>
          <a:p>
            <a:pPr marL="0" indent="0" defTabSz="914400">
              <a:buNone/>
            </a:pPr>
            <a:r>
              <a:rPr lang="en-US"/>
              <a:t>Recommendation from Shelter Capacity Workgroup</a:t>
            </a:r>
          </a:p>
        </p:txBody>
      </p:sp>
      <p:graphicFrame>
        <p:nvGraphicFramePr>
          <p:cNvPr id="6" name="Table 17">
            <a:extLst>
              <a:ext uri="{FF2B5EF4-FFF2-40B4-BE49-F238E27FC236}">
                <a16:creationId xmlns:a16="http://schemas.microsoft.com/office/drawing/2014/main" id="{D60E4CD3-0CEE-D4D2-9169-E8C64E70A02A}"/>
              </a:ext>
            </a:extLst>
          </p:cNvPr>
          <p:cNvGraphicFramePr>
            <a:graphicFrameLocks noGrp="1"/>
          </p:cNvGraphicFramePr>
          <p:nvPr/>
        </p:nvGraphicFramePr>
        <p:xfrm>
          <a:off x="1323285" y="3876040"/>
          <a:ext cx="11198034" cy="3108960"/>
        </p:xfrm>
        <a:graphic>
          <a:graphicData uri="http://schemas.openxmlformats.org/drawingml/2006/table">
            <a:tbl>
              <a:tblPr bandRow="1">
                <a:tableStyleId>{93296810-A885-4BE3-A3E7-6D5BEEA58F35}</a:tableStyleId>
              </a:tblPr>
              <a:tblGrid>
                <a:gridCol w="2471547">
                  <a:extLst>
                    <a:ext uri="{9D8B030D-6E8A-4147-A177-3AD203B41FA5}">
                      <a16:colId xmlns:a16="http://schemas.microsoft.com/office/drawing/2014/main" val="3540543461"/>
                    </a:ext>
                  </a:extLst>
                </a:gridCol>
                <a:gridCol w="1860931">
                  <a:extLst>
                    <a:ext uri="{9D8B030D-6E8A-4147-A177-3AD203B41FA5}">
                      <a16:colId xmlns:a16="http://schemas.microsoft.com/office/drawing/2014/main" val="2048718248"/>
                    </a:ext>
                  </a:extLst>
                </a:gridCol>
                <a:gridCol w="2592642">
                  <a:extLst>
                    <a:ext uri="{9D8B030D-6E8A-4147-A177-3AD203B41FA5}">
                      <a16:colId xmlns:a16="http://schemas.microsoft.com/office/drawing/2014/main" val="807224120"/>
                    </a:ext>
                  </a:extLst>
                </a:gridCol>
                <a:gridCol w="4272914">
                  <a:extLst>
                    <a:ext uri="{9D8B030D-6E8A-4147-A177-3AD203B41FA5}">
                      <a16:colId xmlns:a16="http://schemas.microsoft.com/office/drawing/2014/main" val="3988633368"/>
                    </a:ext>
                  </a:extLst>
                </a:gridCol>
              </a:tblGrid>
              <a:tr h="0">
                <a:tc gridSpan="4">
                  <a:txBody>
                    <a:bodyPr/>
                    <a:lstStyle/>
                    <a:p>
                      <a:pPr algn="ctr"/>
                      <a:r>
                        <a:rPr lang="en-US" sz="2800" b="1"/>
                        <a:t>Table 3: Comparison of TCP Utilization &amp; DHS Forecast Model</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4157134"/>
                  </a:ext>
                </a:extLst>
              </a:tr>
              <a:tr h="370840">
                <a:tc>
                  <a:txBody>
                    <a:bodyPr/>
                    <a:lstStyle/>
                    <a:p>
                      <a:r>
                        <a:rPr lang="en-US" sz="2800" b="1"/>
                        <a:t>Timing</a:t>
                      </a:r>
                    </a:p>
                  </a:txBody>
                  <a:tcPr/>
                </a:tc>
                <a:tc>
                  <a:txBody>
                    <a:bodyPr/>
                    <a:lstStyle/>
                    <a:p>
                      <a:r>
                        <a:rPr lang="en-US" sz="2800" b="1"/>
                        <a:t>Population</a:t>
                      </a:r>
                    </a:p>
                  </a:txBody>
                  <a:tcPr/>
                </a:tc>
                <a:tc>
                  <a:txBody>
                    <a:bodyPr/>
                    <a:lstStyle/>
                    <a:p>
                      <a:r>
                        <a:rPr lang="en-US" sz="2800" b="1"/>
                        <a:t>Utilization Data</a:t>
                      </a:r>
                    </a:p>
                  </a:txBody>
                  <a:tcPr/>
                </a:tc>
                <a:tc>
                  <a:txBody>
                    <a:bodyPr/>
                    <a:lstStyle/>
                    <a:p>
                      <a:r>
                        <a:rPr lang="en-US" sz="2800" b="1"/>
                        <a:t>Forecast Model</a:t>
                      </a:r>
                    </a:p>
                  </a:txBody>
                  <a:tcPr/>
                </a:tc>
                <a:extLst>
                  <a:ext uri="{0D108BD9-81ED-4DB2-BD59-A6C34878D82A}">
                    <a16:rowId xmlns:a16="http://schemas.microsoft.com/office/drawing/2014/main" val="4168569933"/>
                  </a:ext>
                </a:extLst>
              </a:tr>
              <a:tr h="370840">
                <a:tc>
                  <a:txBody>
                    <a:bodyPr/>
                    <a:lstStyle/>
                    <a:p>
                      <a:r>
                        <a:rPr lang="en-US" sz="2800"/>
                        <a:t>Start of Hypo</a:t>
                      </a:r>
                    </a:p>
                  </a:txBody>
                  <a:tcPr/>
                </a:tc>
                <a:tc>
                  <a:txBody>
                    <a:bodyPr/>
                    <a:lstStyle/>
                    <a:p>
                      <a:r>
                        <a:rPr lang="en-US" sz="2800"/>
                        <a:t>Men</a:t>
                      </a:r>
                    </a:p>
                  </a:txBody>
                  <a:tcPr/>
                </a:tc>
                <a:tc>
                  <a:txBody>
                    <a:bodyPr/>
                    <a:lstStyle/>
                    <a:p>
                      <a:pPr algn="r"/>
                      <a:r>
                        <a:rPr lang="en-US" sz="2800"/>
                        <a:t>1,294</a:t>
                      </a:r>
                    </a:p>
                  </a:txBody>
                  <a:tcPr/>
                </a:tc>
                <a:tc>
                  <a:txBody>
                    <a:bodyPr/>
                    <a:lstStyle/>
                    <a:p>
                      <a:pPr algn="r"/>
                      <a:r>
                        <a:rPr lang="en-US" sz="2800" b="1"/>
                        <a:t>1,366</a:t>
                      </a:r>
                    </a:p>
                  </a:txBody>
                  <a:tcPr>
                    <a:solidFill>
                      <a:schemeClr val="tx1">
                        <a:lumMod val="10000"/>
                        <a:lumOff val="90000"/>
                      </a:schemeClr>
                    </a:solidFill>
                  </a:tcPr>
                </a:tc>
                <a:extLst>
                  <a:ext uri="{0D108BD9-81ED-4DB2-BD59-A6C34878D82A}">
                    <a16:rowId xmlns:a16="http://schemas.microsoft.com/office/drawing/2014/main" val="93740935"/>
                  </a:ext>
                </a:extLst>
              </a:tr>
              <a:tr h="370840">
                <a:tc>
                  <a:txBody>
                    <a:bodyPr/>
                    <a:lstStyle/>
                    <a:p>
                      <a:endParaRPr lang="en-US" sz="2800"/>
                    </a:p>
                  </a:txBody>
                  <a:tcPr/>
                </a:tc>
                <a:tc>
                  <a:txBody>
                    <a:bodyPr/>
                    <a:lstStyle/>
                    <a:p>
                      <a:r>
                        <a:rPr lang="en-US" sz="2800"/>
                        <a:t>Women</a:t>
                      </a:r>
                    </a:p>
                  </a:txBody>
                  <a:tcPr/>
                </a:tc>
                <a:tc>
                  <a:txBody>
                    <a:bodyPr/>
                    <a:lstStyle/>
                    <a:p>
                      <a:pPr algn="r"/>
                      <a:r>
                        <a:rPr lang="en-US" sz="2800"/>
                        <a:t>483</a:t>
                      </a:r>
                    </a:p>
                  </a:txBody>
                  <a:tcPr/>
                </a:tc>
                <a:tc>
                  <a:txBody>
                    <a:bodyPr/>
                    <a:lstStyle/>
                    <a:p>
                      <a:pPr algn="r"/>
                      <a:r>
                        <a:rPr lang="en-US" sz="2800" b="1"/>
                        <a:t>500</a:t>
                      </a:r>
                    </a:p>
                  </a:txBody>
                  <a:tcPr>
                    <a:solidFill>
                      <a:schemeClr val="tx1">
                        <a:lumMod val="10000"/>
                        <a:lumOff val="90000"/>
                      </a:schemeClr>
                    </a:solidFill>
                  </a:tcPr>
                </a:tc>
                <a:extLst>
                  <a:ext uri="{0D108BD9-81ED-4DB2-BD59-A6C34878D82A}">
                    <a16:rowId xmlns:a16="http://schemas.microsoft.com/office/drawing/2014/main" val="3041458098"/>
                  </a:ext>
                </a:extLst>
              </a:tr>
              <a:tr h="370840">
                <a:tc>
                  <a:txBody>
                    <a:bodyPr/>
                    <a:lstStyle/>
                    <a:p>
                      <a:r>
                        <a:rPr lang="en-US" sz="2800"/>
                        <a:t>Height of Hypo</a:t>
                      </a:r>
                    </a:p>
                  </a:txBody>
                  <a:tcPr/>
                </a:tc>
                <a:tc>
                  <a:txBody>
                    <a:bodyPr/>
                    <a:lstStyle/>
                    <a:p>
                      <a:r>
                        <a:rPr lang="en-US" sz="2800"/>
                        <a:t>Men</a:t>
                      </a:r>
                    </a:p>
                  </a:txBody>
                  <a:tcPr/>
                </a:tc>
                <a:tc>
                  <a:txBody>
                    <a:bodyPr/>
                    <a:lstStyle/>
                    <a:p>
                      <a:pPr algn="r"/>
                      <a:r>
                        <a:rPr lang="en-US" sz="2800"/>
                        <a:t>1,350</a:t>
                      </a:r>
                    </a:p>
                  </a:txBody>
                  <a:tcPr/>
                </a:tc>
                <a:tc>
                  <a:txBody>
                    <a:bodyPr/>
                    <a:lstStyle/>
                    <a:p>
                      <a:pPr algn="r"/>
                      <a:r>
                        <a:rPr lang="en-US" sz="2800" b="1"/>
                        <a:t>1,419</a:t>
                      </a:r>
                    </a:p>
                  </a:txBody>
                  <a:tcPr>
                    <a:solidFill>
                      <a:schemeClr val="tx1">
                        <a:lumMod val="10000"/>
                        <a:lumOff val="90000"/>
                      </a:schemeClr>
                    </a:solidFill>
                  </a:tcPr>
                </a:tc>
                <a:extLst>
                  <a:ext uri="{0D108BD9-81ED-4DB2-BD59-A6C34878D82A}">
                    <a16:rowId xmlns:a16="http://schemas.microsoft.com/office/drawing/2014/main" val="938827082"/>
                  </a:ext>
                </a:extLst>
              </a:tr>
              <a:tr h="370840">
                <a:tc>
                  <a:txBody>
                    <a:bodyPr/>
                    <a:lstStyle/>
                    <a:p>
                      <a:endParaRPr lang="en-US" sz="2800"/>
                    </a:p>
                  </a:txBody>
                  <a:tcPr/>
                </a:tc>
                <a:tc>
                  <a:txBody>
                    <a:bodyPr/>
                    <a:lstStyle/>
                    <a:p>
                      <a:r>
                        <a:rPr lang="en-US" sz="2800"/>
                        <a:t>Women</a:t>
                      </a:r>
                    </a:p>
                  </a:txBody>
                  <a:tcPr/>
                </a:tc>
                <a:tc>
                  <a:txBody>
                    <a:bodyPr/>
                    <a:lstStyle/>
                    <a:p>
                      <a:pPr algn="r"/>
                      <a:r>
                        <a:rPr lang="en-US" sz="2800" b="1"/>
                        <a:t>569</a:t>
                      </a:r>
                    </a:p>
                  </a:txBody>
                  <a:tcPr>
                    <a:solidFill>
                      <a:schemeClr val="tx1">
                        <a:lumMod val="10000"/>
                        <a:lumOff val="90000"/>
                      </a:schemeClr>
                    </a:solidFill>
                  </a:tcPr>
                </a:tc>
                <a:tc>
                  <a:txBody>
                    <a:bodyPr/>
                    <a:lstStyle/>
                    <a:p>
                      <a:pPr algn="r"/>
                      <a:r>
                        <a:rPr lang="en-US" sz="2800"/>
                        <a:t>549</a:t>
                      </a:r>
                    </a:p>
                  </a:txBody>
                  <a:tcPr/>
                </a:tc>
                <a:extLst>
                  <a:ext uri="{0D108BD9-81ED-4DB2-BD59-A6C34878D82A}">
                    <a16:rowId xmlns:a16="http://schemas.microsoft.com/office/drawing/2014/main" val="3218791362"/>
                  </a:ext>
                </a:extLst>
              </a:tr>
            </a:tbl>
          </a:graphicData>
        </a:graphic>
      </p:graphicFrame>
    </p:spTree>
    <p:extLst>
      <p:ext uri="{BB962C8B-B14F-4D97-AF65-F5344CB8AC3E}">
        <p14:creationId xmlns:p14="http://schemas.microsoft.com/office/powerpoint/2010/main" val="4121516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2154B-FADD-2C7E-33DD-A368B96FEE43}"/>
              </a:ext>
            </a:extLst>
          </p:cNvPr>
          <p:cNvSpPr>
            <a:spLocks noGrp="1"/>
          </p:cNvSpPr>
          <p:nvPr>
            <p:ph type="title"/>
          </p:nvPr>
        </p:nvSpPr>
        <p:spPr/>
        <p:txBody>
          <a:bodyPr/>
          <a:lstStyle/>
          <a:p>
            <a:r>
              <a:rPr lang="en-US" b="1"/>
              <a:t>§3. Emergency Shelter</a:t>
            </a:r>
            <a:endParaRPr lang="en-US"/>
          </a:p>
        </p:txBody>
      </p:sp>
      <p:sp>
        <p:nvSpPr>
          <p:cNvPr id="4" name="Slide Number Placeholder 3">
            <a:extLst>
              <a:ext uri="{FF2B5EF4-FFF2-40B4-BE49-F238E27FC236}">
                <a16:creationId xmlns:a16="http://schemas.microsoft.com/office/drawing/2014/main" id="{D3AC78E6-CACA-63C5-537F-16D76052B60E}"/>
              </a:ext>
            </a:extLst>
          </p:cNvPr>
          <p:cNvSpPr>
            <a:spLocks noGrp="1"/>
          </p:cNvSpPr>
          <p:nvPr>
            <p:ph type="sldNum" sz="quarter" idx="12"/>
          </p:nvPr>
        </p:nvSpPr>
        <p:spPr/>
        <p:txBody>
          <a:bodyPr/>
          <a:lstStyle/>
          <a:p>
            <a:fld id="{BD8932C4-06C2-4B3E-B9B4-4EEBB934B3D2}" type="slidenum">
              <a:rPr lang="en-US" smtClean="0"/>
              <a:pPr/>
              <a:t>38</a:t>
            </a:fld>
            <a:endParaRPr lang="en-US"/>
          </a:p>
        </p:txBody>
      </p:sp>
      <p:graphicFrame>
        <p:nvGraphicFramePr>
          <p:cNvPr id="8" name="Table 7">
            <a:extLst>
              <a:ext uri="{FF2B5EF4-FFF2-40B4-BE49-F238E27FC236}">
                <a16:creationId xmlns:a16="http://schemas.microsoft.com/office/drawing/2014/main" id="{58350B16-8653-D251-74F8-DBC5D10660E9}"/>
              </a:ext>
            </a:extLst>
          </p:cNvPr>
          <p:cNvGraphicFramePr>
            <a:graphicFrameLocks noGrp="1"/>
          </p:cNvGraphicFramePr>
          <p:nvPr>
            <p:extLst>
              <p:ext uri="{D42A27DB-BD31-4B8C-83A1-F6EECF244321}">
                <p14:modId xmlns:p14="http://schemas.microsoft.com/office/powerpoint/2010/main" val="1974550984"/>
              </p:ext>
            </p:extLst>
          </p:nvPr>
        </p:nvGraphicFramePr>
        <p:xfrm>
          <a:off x="6168515" y="871729"/>
          <a:ext cx="7649085" cy="6797040"/>
        </p:xfrm>
        <a:graphic>
          <a:graphicData uri="http://schemas.openxmlformats.org/drawingml/2006/table">
            <a:tbl>
              <a:tblPr firstRow="1" firstCol="1" bandRow="1"/>
              <a:tblGrid>
                <a:gridCol w="2696655">
                  <a:extLst>
                    <a:ext uri="{9D8B030D-6E8A-4147-A177-3AD203B41FA5}">
                      <a16:colId xmlns:a16="http://schemas.microsoft.com/office/drawing/2014/main" val="3946006616"/>
                    </a:ext>
                  </a:extLst>
                </a:gridCol>
                <a:gridCol w="2925509">
                  <a:extLst>
                    <a:ext uri="{9D8B030D-6E8A-4147-A177-3AD203B41FA5}">
                      <a16:colId xmlns:a16="http://schemas.microsoft.com/office/drawing/2014/main" val="1380066534"/>
                    </a:ext>
                  </a:extLst>
                </a:gridCol>
                <a:gridCol w="629349">
                  <a:extLst>
                    <a:ext uri="{9D8B030D-6E8A-4147-A177-3AD203B41FA5}">
                      <a16:colId xmlns:a16="http://schemas.microsoft.com/office/drawing/2014/main" val="4027309867"/>
                    </a:ext>
                  </a:extLst>
                </a:gridCol>
                <a:gridCol w="824802">
                  <a:extLst>
                    <a:ext uri="{9D8B030D-6E8A-4147-A177-3AD203B41FA5}">
                      <a16:colId xmlns:a16="http://schemas.microsoft.com/office/drawing/2014/main" val="1414809447"/>
                    </a:ext>
                  </a:extLst>
                </a:gridCol>
                <a:gridCol w="572770">
                  <a:extLst>
                    <a:ext uri="{9D8B030D-6E8A-4147-A177-3AD203B41FA5}">
                      <a16:colId xmlns:a16="http://schemas.microsoft.com/office/drawing/2014/main" val="185349795"/>
                    </a:ext>
                  </a:extLst>
                </a:gridCol>
              </a:tblGrid>
              <a:tr h="188595">
                <a:tc>
                  <a:txBody>
                    <a:bodyPr/>
                    <a:lstStyle/>
                    <a:p>
                      <a:pPr marL="0" marR="0">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Facility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Provider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Year-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Round</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Overflow</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Total</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509045168"/>
                  </a:ext>
                </a:extLst>
              </a:tr>
              <a:tr h="226695">
                <a:tc gridSpan="5">
                  <a:txBody>
                    <a:bodyPr/>
                    <a:lstStyle/>
                    <a:p>
                      <a:pPr marL="0" marR="0">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Year-Round Locations &amp; Associated Overflow Capacity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4901985"/>
                  </a:ext>
                </a:extLst>
              </a:tr>
              <a:tr h="241935">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801 East Shelter</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Catholic Charities</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332</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40</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961514"/>
                  </a:ext>
                </a:extLst>
              </a:tr>
              <a:tr h="241935">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New York Avenue</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Catholic Charities</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225</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018649"/>
                  </a:ext>
                </a:extLst>
              </a:tr>
              <a:tr h="241935">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Adams Place Shelter</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Catholic Charities</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150</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8244"/>
                  </a:ext>
                </a:extLst>
              </a:tr>
              <a:tr h="241935">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Emery</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Coalition for the Homeless</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130</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60</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389961"/>
                  </a:ext>
                </a:extLst>
              </a:tr>
              <a:tr h="241935">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Blair</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Coalition for the Homeless</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72</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988566"/>
                  </a:ext>
                </a:extLst>
              </a:tr>
              <a:tr h="241935">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Living Life Alternatives (LGBTQ+)</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KBEC</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28</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771216"/>
                  </a:ext>
                </a:extLst>
              </a:tr>
              <a:tr h="241935">
                <a:tc gridSpan="5">
                  <a:txBody>
                    <a:bodyPr/>
                    <a:lstStyle/>
                    <a:p>
                      <a:pPr marL="0" marR="0">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Additional Overflow Capacity Available Early in the Season</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334256"/>
                  </a:ext>
                </a:extLst>
              </a:tr>
              <a:tr h="241935">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CCNV Drop-In Center</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Community for Creative Non-Violence </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134</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731384"/>
                  </a:ext>
                </a:extLst>
              </a:tr>
              <a:tr h="241935">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Salvation Army (Sherman Ave NW)</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TBD</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40</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288667"/>
                  </a:ext>
                </a:extLst>
              </a:tr>
              <a:tr h="241935">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Church of the Epiphany</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TBD</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30</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284762"/>
                  </a:ext>
                </a:extLst>
              </a:tr>
              <a:tr h="241935">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Naylor Road</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TBD</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47</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853705"/>
                  </a:ext>
                </a:extLst>
              </a:tr>
              <a:tr h="241935">
                <a:tc>
                  <a:txBody>
                    <a:bodyPr/>
                    <a:lstStyle/>
                    <a:p>
                      <a:pPr marL="0" marR="0">
                        <a:spcBef>
                          <a:spcPts val="0"/>
                        </a:spcBef>
                        <a:spcAft>
                          <a:spcPts val="0"/>
                        </a:spcAft>
                      </a:pPr>
                      <a:r>
                        <a:rPr lang="en-US" sz="14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Placeholder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TBD</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78</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sz="1200">
                        <a:effectLst/>
                        <a:latin typeface="Calibri" panose="020F0502020204030204" pitchFamily="34" charset="0"/>
                        <a:cs typeface="Times New Roman" panose="02020603050405020304" pitchFamily="18" charset="0"/>
                      </a:endParaRP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87631685"/>
                  </a:ext>
                </a:extLst>
              </a:tr>
              <a:tr h="241935">
                <a:tc gridSpan="2">
                  <a:txBody>
                    <a:bodyPr/>
                    <a:lstStyle/>
                    <a:p>
                      <a:pPr marL="0" marR="0">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Subtotal (Capacity Available Early Season)</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937</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429</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1,366</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1547065"/>
                  </a:ext>
                </a:extLst>
              </a:tr>
              <a:tr h="241935">
                <a:tc gridSpan="4">
                  <a:txBody>
                    <a:bodyPr/>
                    <a:lstStyle/>
                    <a:p>
                      <a:pPr marL="0" marR="0">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Target Recommended by Shelter Capacity WG (DHS Forecast Model)</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1,366</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4294706644"/>
                  </a:ext>
                </a:extLst>
              </a:tr>
              <a:tr h="226695">
                <a:tc gridSpan="5">
                  <a:txBody>
                    <a:bodyPr/>
                    <a:lstStyle/>
                    <a:p>
                      <a:pPr marL="0" marR="0">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Overflow Capacity Available Later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1187057"/>
                  </a:ext>
                </a:extLst>
              </a:tr>
              <a:tr h="241935">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Federal City Shelter (CCNV) 1 North</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TBD</a:t>
                      </a: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180</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456185"/>
                  </a:ext>
                </a:extLst>
              </a:tr>
              <a:tr h="241935">
                <a:tc gridSpan="2">
                  <a:txBody>
                    <a:bodyPr/>
                    <a:lstStyle/>
                    <a:p>
                      <a:pPr marL="0" marR="0">
                        <a:spcBef>
                          <a:spcPts val="0"/>
                        </a:spcBef>
                        <a:spcAft>
                          <a:spcPts val="0"/>
                        </a:spcAft>
                      </a:pPr>
                      <a:r>
                        <a:rPr lang="en-US" sz="14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Subtotal (Capacity Available Later in the Season)</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hMerge="1">
                  <a:txBody>
                    <a:bodyPr/>
                    <a:lstStyle/>
                    <a:p>
                      <a:endParaRPr lang="en-US"/>
                    </a:p>
                  </a:txBody>
                  <a:tcPr/>
                </a:tc>
                <a:tc>
                  <a:txBody>
                    <a:bodyPr/>
                    <a:lstStyle/>
                    <a:p>
                      <a:pPr marL="0" marR="0" algn="r">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937</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609</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1,546</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6550938"/>
                  </a:ext>
                </a:extLst>
              </a:tr>
              <a:tr h="0">
                <a:tc gridSpan="4">
                  <a:txBody>
                    <a:bodyPr/>
                    <a:lstStyle/>
                    <a:p>
                      <a:pPr marL="0" marR="0">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Target Recommended by Shelter Capacity WG (DHS Forecast Model)</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51435" marB="514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1,419</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5880" marR="55880" marT="59055" marB="5905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1823537745"/>
                  </a:ext>
                </a:extLst>
              </a:tr>
            </a:tbl>
          </a:graphicData>
        </a:graphic>
      </p:graphicFrame>
      <p:sp>
        <p:nvSpPr>
          <p:cNvPr id="13" name="Text Placeholder 1">
            <a:extLst>
              <a:ext uri="{FF2B5EF4-FFF2-40B4-BE49-F238E27FC236}">
                <a16:creationId xmlns:a16="http://schemas.microsoft.com/office/drawing/2014/main" id="{920BD1F2-8684-6ED6-BED0-1EDD1D376345}"/>
              </a:ext>
            </a:extLst>
          </p:cNvPr>
          <p:cNvSpPr txBox="1">
            <a:spLocks/>
          </p:cNvSpPr>
          <p:nvPr/>
        </p:nvSpPr>
        <p:spPr>
          <a:xfrm>
            <a:off x="338379" y="1386467"/>
            <a:ext cx="5591774" cy="5930012"/>
          </a:xfrm>
          <a:prstGeom prst="rect">
            <a:avLst/>
          </a:prstGeom>
        </p:spPr>
        <p:txBody>
          <a:bodyPr vert="horz" lIns="101858" tIns="50929" rIns="101858" bIns="50929">
            <a:normAutofit/>
          </a:bodyPr>
          <a:lst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a:lstStyle>
          <a:p>
            <a:pPr marL="0" indent="0" defTabSz="914400">
              <a:buNone/>
            </a:pPr>
            <a:r>
              <a:rPr lang="en-US" sz="3600" b="1"/>
              <a:t>3.3.2 Capacity Needs for Men</a:t>
            </a:r>
            <a:endParaRPr lang="en-US" sz="2800" b="1"/>
          </a:p>
          <a:p>
            <a:pPr defTabSz="914400"/>
            <a:r>
              <a:rPr lang="en-US" sz="3600"/>
              <a:t>Goals: </a:t>
            </a:r>
          </a:p>
          <a:p>
            <a:pPr lvl="1" defTabSz="914400"/>
            <a:r>
              <a:rPr lang="en-US" sz="3200"/>
              <a:t>1,366 beds (start)</a:t>
            </a:r>
          </a:p>
          <a:p>
            <a:pPr lvl="1" defTabSz="914400"/>
            <a:r>
              <a:rPr lang="en-US" sz="3200"/>
              <a:t>1,419 beds (height/max) </a:t>
            </a:r>
          </a:p>
          <a:p>
            <a:pPr lvl="1" defTabSz="914400"/>
            <a:endParaRPr lang="en-US" sz="3200"/>
          </a:p>
          <a:p>
            <a:pPr defTabSz="914400"/>
            <a:r>
              <a:rPr lang="en-US" sz="3600">
                <a:highlight>
                  <a:srgbClr val="FFFF00"/>
                </a:highlight>
              </a:rPr>
              <a:t>Final updates from DHS</a:t>
            </a:r>
          </a:p>
          <a:p>
            <a:pPr defTabSz="914400"/>
            <a:endParaRPr lang="en-US" sz="2800"/>
          </a:p>
        </p:txBody>
      </p:sp>
    </p:spTree>
    <p:extLst>
      <p:ext uri="{BB962C8B-B14F-4D97-AF65-F5344CB8AC3E}">
        <p14:creationId xmlns:p14="http://schemas.microsoft.com/office/powerpoint/2010/main" val="3589776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2154B-FADD-2C7E-33DD-A368B96FEE43}"/>
              </a:ext>
            </a:extLst>
          </p:cNvPr>
          <p:cNvSpPr>
            <a:spLocks noGrp="1"/>
          </p:cNvSpPr>
          <p:nvPr>
            <p:ph type="title"/>
          </p:nvPr>
        </p:nvSpPr>
        <p:spPr/>
        <p:txBody>
          <a:bodyPr/>
          <a:lstStyle/>
          <a:p>
            <a:r>
              <a:rPr lang="en-US" b="1"/>
              <a:t>§3. Emergency Shelter</a:t>
            </a:r>
            <a:endParaRPr lang="en-US"/>
          </a:p>
        </p:txBody>
      </p:sp>
      <p:sp>
        <p:nvSpPr>
          <p:cNvPr id="4" name="Slide Number Placeholder 3">
            <a:extLst>
              <a:ext uri="{FF2B5EF4-FFF2-40B4-BE49-F238E27FC236}">
                <a16:creationId xmlns:a16="http://schemas.microsoft.com/office/drawing/2014/main" id="{D3AC78E6-CACA-63C5-537F-16D76052B60E}"/>
              </a:ext>
            </a:extLst>
          </p:cNvPr>
          <p:cNvSpPr>
            <a:spLocks noGrp="1"/>
          </p:cNvSpPr>
          <p:nvPr>
            <p:ph type="sldNum" sz="quarter" idx="12"/>
          </p:nvPr>
        </p:nvSpPr>
        <p:spPr/>
        <p:txBody>
          <a:bodyPr/>
          <a:lstStyle/>
          <a:p>
            <a:fld id="{BD8932C4-06C2-4B3E-B9B4-4EEBB934B3D2}" type="slidenum">
              <a:rPr lang="en-US" smtClean="0"/>
              <a:pPr/>
              <a:t>39</a:t>
            </a:fld>
            <a:endParaRPr lang="en-US"/>
          </a:p>
        </p:txBody>
      </p:sp>
      <p:graphicFrame>
        <p:nvGraphicFramePr>
          <p:cNvPr id="8" name="Table 7">
            <a:extLst>
              <a:ext uri="{FF2B5EF4-FFF2-40B4-BE49-F238E27FC236}">
                <a16:creationId xmlns:a16="http://schemas.microsoft.com/office/drawing/2014/main" id="{4746BD0C-6523-2C24-66EA-A4E580F9ED8F}"/>
              </a:ext>
            </a:extLst>
          </p:cNvPr>
          <p:cNvGraphicFramePr>
            <a:graphicFrameLocks noGrp="1"/>
          </p:cNvGraphicFramePr>
          <p:nvPr>
            <p:extLst>
              <p:ext uri="{D42A27DB-BD31-4B8C-83A1-F6EECF244321}">
                <p14:modId xmlns:p14="http://schemas.microsoft.com/office/powerpoint/2010/main" val="2373783792"/>
              </p:ext>
            </p:extLst>
          </p:nvPr>
        </p:nvGraphicFramePr>
        <p:xfrm>
          <a:off x="6409026" y="1164278"/>
          <a:ext cx="7297075" cy="6515100"/>
        </p:xfrm>
        <a:graphic>
          <a:graphicData uri="http://schemas.openxmlformats.org/drawingml/2006/table">
            <a:tbl>
              <a:tblPr firstRow="1" firstCol="1" bandRow="1"/>
              <a:tblGrid>
                <a:gridCol w="2492375">
                  <a:extLst>
                    <a:ext uri="{9D8B030D-6E8A-4147-A177-3AD203B41FA5}">
                      <a16:colId xmlns:a16="http://schemas.microsoft.com/office/drawing/2014/main" val="1628925206"/>
                    </a:ext>
                  </a:extLst>
                </a:gridCol>
                <a:gridCol w="2883281">
                  <a:extLst>
                    <a:ext uri="{9D8B030D-6E8A-4147-A177-3AD203B41FA5}">
                      <a16:colId xmlns:a16="http://schemas.microsoft.com/office/drawing/2014/main" val="1604510321"/>
                    </a:ext>
                  </a:extLst>
                </a:gridCol>
                <a:gridCol w="625539">
                  <a:extLst>
                    <a:ext uri="{9D8B030D-6E8A-4147-A177-3AD203B41FA5}">
                      <a16:colId xmlns:a16="http://schemas.microsoft.com/office/drawing/2014/main" val="3932030878"/>
                    </a:ext>
                  </a:extLst>
                </a:gridCol>
                <a:gridCol w="822262">
                  <a:extLst>
                    <a:ext uri="{9D8B030D-6E8A-4147-A177-3AD203B41FA5}">
                      <a16:colId xmlns:a16="http://schemas.microsoft.com/office/drawing/2014/main" val="2105291620"/>
                    </a:ext>
                  </a:extLst>
                </a:gridCol>
                <a:gridCol w="473618">
                  <a:extLst>
                    <a:ext uri="{9D8B030D-6E8A-4147-A177-3AD203B41FA5}">
                      <a16:colId xmlns:a16="http://schemas.microsoft.com/office/drawing/2014/main" val="898444493"/>
                    </a:ext>
                  </a:extLst>
                </a:gridCol>
              </a:tblGrid>
              <a:tr h="304165">
                <a:tc>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Name of Facility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Provider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Year-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Round</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Overflow</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Total</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568044973"/>
                  </a:ext>
                </a:extLst>
              </a:tr>
              <a:tr h="248285">
                <a:tc gridSpan="2">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Year-Round Capacity &amp; Associated Overflow</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94473171"/>
                  </a:ext>
                </a:extLst>
              </a:tr>
              <a:tr h="248285">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D.C. General Building 9</a:t>
                      </a:r>
                    </a:p>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Harriet Tubman</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Catholic Charities</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165</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393232"/>
                  </a:ext>
                </a:extLst>
              </a:tr>
              <a:tr h="248285">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Patricia Handy Swing Space</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N Street Village</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140</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017655"/>
                  </a:ext>
                </a:extLst>
              </a:tr>
              <a:tr h="365760">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Saint Josephine Bakhita </a:t>
                      </a:r>
                    </a:p>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(formerly Nativity Shelter)</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Catholic Charities</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20</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648951"/>
                  </a:ext>
                </a:extLst>
              </a:tr>
              <a:tr h="221615">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Living Life Alternatives (LGBTQ+)</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KBEC</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12</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018844"/>
                  </a:ext>
                </a:extLst>
              </a:tr>
              <a:tr h="248285">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Adam’s Place Day Center</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DHS</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40</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993706"/>
                  </a:ext>
                </a:extLst>
              </a:tr>
              <a:tr h="248285">
                <a:tc gridSpan="5">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Overflow Available Early in the Season</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7955436"/>
                  </a:ext>
                </a:extLst>
              </a:tr>
              <a:tr h="0">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CCNV 2 South</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Community for Creative Non-Violence</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48</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226701"/>
                  </a:ext>
                </a:extLst>
              </a:tr>
              <a:tr h="248285">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Salvation Army Harbor Light </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TBD</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40</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6024011"/>
                  </a:ext>
                </a:extLst>
              </a:tr>
              <a:tr h="248285">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Faith United Church of Christ</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TBD</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40</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054183"/>
                  </a:ext>
                </a:extLst>
              </a:tr>
              <a:tr h="248285">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Naylor Road</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TBD</a:t>
                      </a: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133600" algn="l"/>
                        </a:tabLst>
                      </a:pPr>
                      <a:r>
                        <a:rPr lang="en-US" sz="14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47</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819336"/>
                  </a:ext>
                </a:extLst>
              </a:tr>
              <a:tr h="0">
                <a:tc gridSpan="2">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Subtotal (Plus Overflow Available Early)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hMerge="1">
                  <a:txBody>
                    <a:bodyPr/>
                    <a:lstStyle/>
                    <a:p>
                      <a:endParaRPr lang="en-US"/>
                    </a:p>
                  </a:txBody>
                  <a:tcPr/>
                </a:tc>
                <a:tc>
                  <a:txBody>
                    <a:bodyPr/>
                    <a:lstStyle/>
                    <a:p>
                      <a:pPr marL="0" marR="0" algn="r">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337</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marL="0" marR="0" algn="r">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215</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552</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01039435"/>
                  </a:ext>
                </a:extLst>
              </a:tr>
              <a:tr h="180975">
                <a:tc gridSpan="2">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Target Recommended by Shelter Capacity WG (DHS Forecast Model)</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hMerge="1">
                  <a:txBody>
                    <a:bodyPr/>
                    <a:lstStyle/>
                    <a:p>
                      <a:endParaRPr lang="en-US"/>
                    </a:p>
                  </a:txBody>
                  <a:tcPr/>
                </a:tc>
                <a:tc>
                  <a:txBody>
                    <a:bodyPr/>
                    <a:lstStyle/>
                    <a:p>
                      <a:pPr marL="0" marR="0" algn="r">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gn="r">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gn="r">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500</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789751491"/>
                  </a:ext>
                </a:extLst>
              </a:tr>
              <a:tr h="1809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2133600" algn="l"/>
                        </a:tabLst>
                        <a:defRPr/>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Overflow Available Later in the Season</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r">
                        <a:spcBef>
                          <a:spcPts val="0"/>
                        </a:spcBef>
                        <a:spcAft>
                          <a:spcPts val="0"/>
                        </a:spcAft>
                        <a:tabLst>
                          <a:tab pos="2133600" algn="l"/>
                        </a:tabLst>
                      </a:pP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tabLst>
                          <a:tab pos="2133600" algn="l"/>
                        </a:tabLst>
                      </a:pP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tabLst>
                          <a:tab pos="2133600" algn="l"/>
                        </a:tabLst>
                      </a:pP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63071420"/>
                  </a:ext>
                </a:extLst>
              </a:tr>
              <a:tr h="180975">
                <a:tc gridSpan="2">
                  <a:txBody>
                    <a:bodyPr/>
                    <a:lstStyle/>
                    <a:p>
                      <a:pPr marL="0" marR="0">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Same as Overflow Available Early in the Season</a:t>
                      </a:r>
                    </a:p>
                  </a:txBody>
                  <a:tcPr marL="50165" marR="50165" marT="50165" marB="50165" anchor="b">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tabLst>
                          <a:tab pos="2133600" algn="l"/>
                        </a:tabLst>
                      </a:pPr>
                      <a:endParaRPr lang="en-US" sz="12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noFill/>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tabLst>
                          <a:tab pos="2133600" algn="l"/>
                        </a:tabLst>
                      </a:pP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tabLst>
                          <a:tab pos="2133600" algn="l"/>
                        </a:tabLs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3355214"/>
                  </a:ext>
                </a:extLst>
              </a:tr>
              <a:tr h="180975">
                <a:tc gridSpan="2">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Total Capacity (Year-Round Plus All Overflow)</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r">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337</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gn="r">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215</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552</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92213238"/>
                  </a:ext>
                </a:extLst>
              </a:tr>
              <a:tr h="180975">
                <a:tc gridSpan="2">
                  <a:txBody>
                    <a:bodyPr/>
                    <a:lstStyle/>
                    <a:p>
                      <a:pPr marL="0" marR="0">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Target Recommended by Shelter Capacity WG (TCP Utilization Analysis)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r">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gn="r">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0165" marR="50165" marT="50165" marB="5016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gn="r">
                        <a:spcBef>
                          <a:spcPts val="0"/>
                        </a:spcBef>
                        <a:spcAft>
                          <a:spcPts val="0"/>
                        </a:spcAft>
                        <a:tabLst>
                          <a:tab pos="2133600" algn="l"/>
                        </a:tabLs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569</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53975" marR="53975" marT="57785" marB="577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38428508"/>
                  </a:ext>
                </a:extLst>
              </a:tr>
            </a:tbl>
          </a:graphicData>
        </a:graphic>
      </p:graphicFrame>
      <p:sp>
        <p:nvSpPr>
          <p:cNvPr id="11" name="Text Placeholder 1">
            <a:extLst>
              <a:ext uri="{FF2B5EF4-FFF2-40B4-BE49-F238E27FC236}">
                <a16:creationId xmlns:a16="http://schemas.microsoft.com/office/drawing/2014/main" id="{B51A58A3-872F-E177-A545-970BFE6CAA77}"/>
              </a:ext>
            </a:extLst>
          </p:cNvPr>
          <p:cNvSpPr txBox="1">
            <a:spLocks/>
          </p:cNvSpPr>
          <p:nvPr/>
        </p:nvSpPr>
        <p:spPr>
          <a:xfrm>
            <a:off x="338380" y="1327423"/>
            <a:ext cx="5699350" cy="5930012"/>
          </a:xfrm>
          <a:prstGeom prst="rect">
            <a:avLst/>
          </a:prstGeom>
        </p:spPr>
        <p:txBody>
          <a:bodyPr vert="horz" lIns="101858" tIns="50929" rIns="101858" bIns="50929">
            <a:normAutofit/>
          </a:bodyPr>
          <a:lst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a:lstStyle>
          <a:p>
            <a:pPr marL="0" indent="0" defTabSz="914400">
              <a:buNone/>
            </a:pPr>
            <a:r>
              <a:rPr lang="en-US" sz="3600" b="1"/>
              <a:t>3.3.2 Capacity Needs for Women</a:t>
            </a:r>
            <a:endParaRPr lang="en-US" sz="2800" b="1"/>
          </a:p>
          <a:p>
            <a:pPr defTabSz="914400"/>
            <a:r>
              <a:rPr lang="en-US" sz="3600"/>
              <a:t>Goals: </a:t>
            </a:r>
          </a:p>
          <a:p>
            <a:pPr lvl="1" defTabSz="914400"/>
            <a:r>
              <a:rPr lang="en-US" sz="3200"/>
              <a:t>500 beds (start)</a:t>
            </a:r>
          </a:p>
          <a:p>
            <a:pPr lvl="1" defTabSz="914400"/>
            <a:r>
              <a:rPr lang="en-US" sz="3200"/>
              <a:t>569 beds (height/max) </a:t>
            </a:r>
          </a:p>
          <a:p>
            <a:pPr marL="634599" lvl="1" indent="0" defTabSz="914400">
              <a:buNone/>
            </a:pPr>
            <a:endParaRPr lang="en-US" sz="3200"/>
          </a:p>
          <a:p>
            <a:pPr defTabSz="914400"/>
            <a:r>
              <a:rPr lang="en-US" sz="3600">
                <a:highlight>
                  <a:srgbClr val="FFFF00"/>
                </a:highlight>
              </a:rPr>
              <a:t>Final updates from DHS</a:t>
            </a:r>
            <a:endParaRPr lang="en-US" sz="2800">
              <a:highlight>
                <a:srgbClr val="FFFF00"/>
              </a:highlight>
            </a:endParaRPr>
          </a:p>
        </p:txBody>
      </p:sp>
    </p:spTree>
    <p:extLst>
      <p:ext uri="{BB962C8B-B14F-4D97-AF65-F5344CB8AC3E}">
        <p14:creationId xmlns:p14="http://schemas.microsoft.com/office/powerpoint/2010/main" val="271366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921C334-B11B-38B4-2C6C-F89B3E2792FB}"/>
              </a:ext>
            </a:extLst>
          </p:cNvPr>
          <p:cNvSpPr/>
          <p:nvPr/>
        </p:nvSpPr>
        <p:spPr>
          <a:xfrm>
            <a:off x="10309710" y="2704541"/>
            <a:ext cx="1744751" cy="1744751"/>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Oval 7">
            <a:extLst>
              <a:ext uri="{FF2B5EF4-FFF2-40B4-BE49-F238E27FC236}">
                <a16:creationId xmlns:a16="http://schemas.microsoft.com/office/drawing/2014/main" id="{F43DFAFF-A989-908C-4736-D94DD19ABC54}"/>
              </a:ext>
            </a:extLst>
          </p:cNvPr>
          <p:cNvSpPr/>
          <p:nvPr/>
        </p:nvSpPr>
        <p:spPr>
          <a:xfrm>
            <a:off x="6049926" y="2704542"/>
            <a:ext cx="1744751" cy="1744751"/>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Oval 4">
            <a:extLst>
              <a:ext uri="{FF2B5EF4-FFF2-40B4-BE49-F238E27FC236}">
                <a16:creationId xmlns:a16="http://schemas.microsoft.com/office/drawing/2014/main" id="{D33D34F2-541F-2F41-6E57-C1FD544A5E11}"/>
              </a:ext>
            </a:extLst>
          </p:cNvPr>
          <p:cNvSpPr/>
          <p:nvPr/>
        </p:nvSpPr>
        <p:spPr>
          <a:xfrm>
            <a:off x="1840942" y="2704542"/>
            <a:ext cx="1744751" cy="1744751"/>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Title 2">
            <a:extLst>
              <a:ext uri="{FF2B5EF4-FFF2-40B4-BE49-F238E27FC236}">
                <a16:creationId xmlns:a16="http://schemas.microsoft.com/office/drawing/2014/main" id="{215C997F-79EB-7776-C9A7-079534F761C7}"/>
              </a:ext>
            </a:extLst>
          </p:cNvPr>
          <p:cNvSpPr>
            <a:spLocks noGrp="1"/>
          </p:cNvSpPr>
          <p:nvPr>
            <p:ph type="title"/>
          </p:nvPr>
        </p:nvSpPr>
        <p:spPr>
          <a:xfrm>
            <a:off x="921173" y="93022"/>
            <a:ext cx="11238315" cy="828152"/>
          </a:xfrm>
        </p:spPr>
        <p:txBody>
          <a:bodyPr anchor="b">
            <a:normAutofit/>
          </a:bodyPr>
          <a:lstStyle/>
          <a:p>
            <a:pPr>
              <a:lnSpc>
                <a:spcPct val="90000"/>
              </a:lnSpc>
            </a:pPr>
            <a:r>
              <a:rPr lang="en-US"/>
              <a:t>Welcome &amp; Opening Remarks</a:t>
            </a:r>
          </a:p>
        </p:txBody>
      </p:sp>
      <p:sp>
        <p:nvSpPr>
          <p:cNvPr id="4" name="Slide Number Placeholder 3">
            <a:extLst>
              <a:ext uri="{FF2B5EF4-FFF2-40B4-BE49-F238E27FC236}">
                <a16:creationId xmlns:a16="http://schemas.microsoft.com/office/drawing/2014/main" id="{75C392F6-11B9-A7CC-792D-F3411A27E1B3}"/>
              </a:ext>
            </a:extLst>
          </p:cNvPr>
          <p:cNvSpPr>
            <a:spLocks noGrp="1"/>
          </p:cNvSpPr>
          <p:nvPr>
            <p:ph type="sldNum" sz="quarter" idx="12"/>
          </p:nvPr>
        </p:nvSpPr>
        <p:spPr>
          <a:xfrm>
            <a:off x="12796469" y="7257435"/>
            <a:ext cx="682752" cy="411334"/>
          </a:xfrm>
        </p:spPr>
        <p:txBody>
          <a:bodyPr anchor="b">
            <a:normAutofit/>
          </a:bodyPr>
          <a:lstStyle/>
          <a:p>
            <a:pPr>
              <a:spcAft>
                <a:spcPts val="600"/>
              </a:spcAft>
            </a:pPr>
            <a:fld id="{BD8932C4-06C2-4B3E-B9B4-4EEBB934B3D2}" type="slidenum">
              <a:rPr lang="en-US" smtClean="0"/>
              <a:pPr>
                <a:spcAft>
                  <a:spcPts val="600"/>
                </a:spcAft>
              </a:pPr>
              <a:t>4</a:t>
            </a:fld>
            <a:endParaRPr lang="en-US"/>
          </a:p>
        </p:txBody>
      </p:sp>
      <p:graphicFrame>
        <p:nvGraphicFramePr>
          <p:cNvPr id="6" name="Content Placeholder 1">
            <a:extLst>
              <a:ext uri="{FF2B5EF4-FFF2-40B4-BE49-F238E27FC236}">
                <a16:creationId xmlns:a16="http://schemas.microsoft.com/office/drawing/2014/main" id="{0D1B9E9F-F5B0-E374-F9EA-B06201D829DD}"/>
              </a:ext>
            </a:extLst>
          </p:cNvPr>
          <p:cNvGraphicFramePr>
            <a:graphicFrameLocks noGrp="1"/>
          </p:cNvGraphicFramePr>
          <p:nvPr>
            <p:ph sz="quarter" idx="1"/>
            <p:extLst>
              <p:ext uri="{D42A27DB-BD31-4B8C-83A1-F6EECF244321}">
                <p14:modId xmlns:p14="http://schemas.microsoft.com/office/powerpoint/2010/main" val="3448445958"/>
              </p:ext>
            </p:extLst>
          </p:nvPr>
        </p:nvGraphicFramePr>
        <p:xfrm>
          <a:off x="367646" y="1313392"/>
          <a:ext cx="13109312" cy="559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oup 17">
            <a:extLst>
              <a:ext uri="{FF2B5EF4-FFF2-40B4-BE49-F238E27FC236}">
                <a16:creationId xmlns:a16="http://schemas.microsoft.com/office/drawing/2014/main" id="{30DDCD88-1E46-EEB3-35C5-890D55B321B6}"/>
              </a:ext>
            </a:extLst>
          </p:cNvPr>
          <p:cNvGrpSpPr/>
          <p:nvPr/>
        </p:nvGrpSpPr>
        <p:grpSpPr>
          <a:xfrm>
            <a:off x="10311024" y="2746683"/>
            <a:ext cx="1744751" cy="1744751"/>
            <a:chOff x="8852096" y="2952163"/>
            <a:chExt cx="1744751" cy="1744751"/>
          </a:xfrm>
        </p:grpSpPr>
        <p:sp>
          <p:nvSpPr>
            <p:cNvPr id="19" name="Oval 18">
              <a:extLst>
                <a:ext uri="{FF2B5EF4-FFF2-40B4-BE49-F238E27FC236}">
                  <a16:creationId xmlns:a16="http://schemas.microsoft.com/office/drawing/2014/main" id="{2724A24E-136F-0FC5-A25C-C29162589FA9}"/>
                </a:ext>
              </a:extLst>
            </p:cNvPr>
            <p:cNvSpPr/>
            <p:nvPr/>
          </p:nvSpPr>
          <p:spPr>
            <a:xfrm>
              <a:off x="8852096" y="2952163"/>
              <a:ext cx="1744751" cy="1744751"/>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Rectangle 19">
              <a:extLst>
                <a:ext uri="{FF2B5EF4-FFF2-40B4-BE49-F238E27FC236}">
                  <a16:creationId xmlns:a16="http://schemas.microsoft.com/office/drawing/2014/main" id="{1AA5B334-03BF-B293-393B-8FF5A6EF23FF}"/>
                </a:ext>
              </a:extLst>
            </p:cNvPr>
            <p:cNvSpPr/>
            <p:nvPr/>
          </p:nvSpPr>
          <p:spPr>
            <a:xfrm>
              <a:off x="8944562" y="3102795"/>
              <a:ext cx="1535078" cy="1346497"/>
            </a:xfrm>
            <a:prstGeom prst="rect">
              <a:avLst/>
            </a:prstGeom>
            <a: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2917433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5EB76-D065-0B98-210E-67283FFB56DD}"/>
              </a:ext>
            </a:extLst>
          </p:cNvPr>
          <p:cNvSpPr>
            <a:spLocks noGrp="1"/>
          </p:cNvSpPr>
          <p:nvPr>
            <p:ph type="body" idx="1"/>
          </p:nvPr>
        </p:nvSpPr>
        <p:spPr>
          <a:xfrm>
            <a:off x="358220" y="1313391"/>
            <a:ext cx="5548040" cy="5934431"/>
          </a:xfrm>
        </p:spPr>
        <p:txBody>
          <a:bodyPr>
            <a:normAutofit fontScale="70000" lnSpcReduction="20000"/>
          </a:bodyPr>
          <a:lstStyle/>
          <a:p>
            <a:pPr marL="0" indent="0">
              <a:buNone/>
            </a:pPr>
            <a:r>
              <a:rPr lang="en-US" b="1"/>
              <a:t>3.3.4 Capacity Needs for Families</a:t>
            </a:r>
          </a:p>
          <a:p>
            <a:endParaRPr lang="en-US"/>
          </a:p>
          <a:p>
            <a:r>
              <a:rPr lang="en-US"/>
              <a:t>ERSO Concern: </a:t>
            </a:r>
          </a:p>
          <a:p>
            <a:pPr lvl="1"/>
            <a:r>
              <a:rPr lang="en-US"/>
              <a:t>179 for shelter census on the last day of Sept is too low.</a:t>
            </a:r>
          </a:p>
          <a:p>
            <a:pPr lvl="1"/>
            <a:r>
              <a:rPr lang="en-US"/>
              <a:t>Actual shelter census is 216</a:t>
            </a:r>
          </a:p>
          <a:p>
            <a:pPr lvl="1"/>
            <a:endParaRPr lang="en-US"/>
          </a:p>
          <a:p>
            <a:r>
              <a:rPr lang="en-US"/>
              <a:t>ICH Updates:</a:t>
            </a:r>
          </a:p>
          <a:p>
            <a:pPr lvl="1"/>
            <a:r>
              <a:rPr lang="en-US"/>
              <a:t>At 50% surge in entries, need 400 beds by the end of March</a:t>
            </a:r>
          </a:p>
          <a:p>
            <a:pPr lvl="1"/>
            <a:r>
              <a:rPr lang="en-US"/>
              <a:t>At 25% surge in entries, need 300 beds by the end of March.</a:t>
            </a:r>
          </a:p>
          <a:p>
            <a:pPr lvl="1"/>
            <a:r>
              <a:rPr lang="en-US"/>
              <a:t>Currently have 359</a:t>
            </a:r>
          </a:p>
        </p:txBody>
      </p:sp>
      <p:sp>
        <p:nvSpPr>
          <p:cNvPr id="3" name="Title 2">
            <a:extLst>
              <a:ext uri="{FF2B5EF4-FFF2-40B4-BE49-F238E27FC236}">
                <a16:creationId xmlns:a16="http://schemas.microsoft.com/office/drawing/2014/main" id="{71783945-02B9-3A54-CD9E-492D07939847}"/>
              </a:ext>
            </a:extLst>
          </p:cNvPr>
          <p:cNvSpPr>
            <a:spLocks noGrp="1"/>
          </p:cNvSpPr>
          <p:nvPr>
            <p:ph type="title"/>
          </p:nvPr>
        </p:nvSpPr>
        <p:spPr/>
        <p:txBody>
          <a:bodyPr/>
          <a:lstStyle/>
          <a:p>
            <a:r>
              <a:rPr lang="en-US" b="1"/>
              <a:t>§3. Emergency Shelter</a:t>
            </a:r>
            <a:endParaRPr lang="en-US"/>
          </a:p>
        </p:txBody>
      </p:sp>
      <p:sp>
        <p:nvSpPr>
          <p:cNvPr id="4" name="Slide Number Placeholder 3">
            <a:extLst>
              <a:ext uri="{FF2B5EF4-FFF2-40B4-BE49-F238E27FC236}">
                <a16:creationId xmlns:a16="http://schemas.microsoft.com/office/drawing/2014/main" id="{31782C18-412B-5119-3CC6-96B2CDBB3124}"/>
              </a:ext>
            </a:extLst>
          </p:cNvPr>
          <p:cNvSpPr>
            <a:spLocks noGrp="1"/>
          </p:cNvSpPr>
          <p:nvPr>
            <p:ph type="sldNum" idx="12"/>
          </p:nvPr>
        </p:nvSpPr>
        <p:spPr/>
        <p:txBody>
          <a:bodyPr/>
          <a:lstStyle/>
          <a:p>
            <a:fld id="{00000000-1234-1234-1234-123412341234}" type="slidenum">
              <a:rPr lang="en-US" smtClean="0"/>
              <a:pPr/>
              <a:t>40</a:t>
            </a:fld>
            <a:endParaRPr lang="en-US"/>
          </a:p>
        </p:txBody>
      </p:sp>
      <p:graphicFrame>
        <p:nvGraphicFramePr>
          <p:cNvPr id="6" name="Table 5">
            <a:extLst>
              <a:ext uri="{FF2B5EF4-FFF2-40B4-BE49-F238E27FC236}">
                <a16:creationId xmlns:a16="http://schemas.microsoft.com/office/drawing/2014/main" id="{6ED2320B-F6AB-1523-0A47-94F2E5865A40}"/>
              </a:ext>
            </a:extLst>
          </p:cNvPr>
          <p:cNvGraphicFramePr>
            <a:graphicFrameLocks noGrp="1"/>
          </p:cNvGraphicFramePr>
          <p:nvPr>
            <p:extLst>
              <p:ext uri="{D42A27DB-BD31-4B8C-83A1-F6EECF244321}">
                <p14:modId xmlns:p14="http://schemas.microsoft.com/office/powerpoint/2010/main" val="3227082455"/>
              </p:ext>
            </p:extLst>
          </p:nvPr>
        </p:nvGraphicFramePr>
        <p:xfrm>
          <a:off x="6719073" y="1449579"/>
          <a:ext cx="7035166" cy="1317857"/>
        </p:xfrm>
        <a:graphic>
          <a:graphicData uri="http://schemas.openxmlformats.org/drawingml/2006/table">
            <a:tbl>
              <a:tblPr firstRow="1" firstCol="1" bandRow="1"/>
              <a:tblGrid>
                <a:gridCol w="3782378">
                  <a:extLst>
                    <a:ext uri="{9D8B030D-6E8A-4147-A177-3AD203B41FA5}">
                      <a16:colId xmlns:a16="http://schemas.microsoft.com/office/drawing/2014/main" val="3978037759"/>
                    </a:ext>
                  </a:extLst>
                </a:gridCol>
                <a:gridCol w="530225">
                  <a:extLst>
                    <a:ext uri="{9D8B030D-6E8A-4147-A177-3AD203B41FA5}">
                      <a16:colId xmlns:a16="http://schemas.microsoft.com/office/drawing/2014/main" val="955860272"/>
                    </a:ext>
                  </a:extLst>
                </a:gridCol>
                <a:gridCol w="555625">
                  <a:extLst>
                    <a:ext uri="{9D8B030D-6E8A-4147-A177-3AD203B41FA5}">
                      <a16:colId xmlns:a16="http://schemas.microsoft.com/office/drawing/2014/main" val="1500900514"/>
                    </a:ext>
                  </a:extLst>
                </a:gridCol>
                <a:gridCol w="546100">
                  <a:extLst>
                    <a:ext uri="{9D8B030D-6E8A-4147-A177-3AD203B41FA5}">
                      <a16:colId xmlns:a16="http://schemas.microsoft.com/office/drawing/2014/main" val="2117082517"/>
                    </a:ext>
                  </a:extLst>
                </a:gridCol>
                <a:gridCol w="515938">
                  <a:extLst>
                    <a:ext uri="{9D8B030D-6E8A-4147-A177-3AD203B41FA5}">
                      <a16:colId xmlns:a16="http://schemas.microsoft.com/office/drawing/2014/main" val="2366134815"/>
                    </a:ext>
                  </a:extLst>
                </a:gridCol>
                <a:gridCol w="539750">
                  <a:extLst>
                    <a:ext uri="{9D8B030D-6E8A-4147-A177-3AD203B41FA5}">
                      <a16:colId xmlns:a16="http://schemas.microsoft.com/office/drawing/2014/main" val="710404831"/>
                    </a:ext>
                  </a:extLst>
                </a:gridCol>
                <a:gridCol w="565150">
                  <a:extLst>
                    <a:ext uri="{9D8B030D-6E8A-4147-A177-3AD203B41FA5}">
                      <a16:colId xmlns:a16="http://schemas.microsoft.com/office/drawing/2014/main" val="3268003348"/>
                    </a:ext>
                  </a:extLst>
                </a:gridCol>
              </a:tblGrid>
              <a:tr h="0">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Original Model in Draft Winter Plan</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Oct 23</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Nov 23</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Dec 23</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Jan 24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Feb 24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Mar 24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072445"/>
                  </a:ext>
                </a:extLst>
              </a:tr>
              <a:tr h="0">
                <a:tc>
                  <a:txBody>
                    <a:bodyPr/>
                    <a:lstStyle/>
                    <a:p>
                      <a:pPr marL="0" marR="0">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Families in shelter on last day of previous month </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179</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192</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213</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194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195</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181</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7701050"/>
                  </a:ext>
                </a:extLst>
              </a:tr>
              <a:tr h="169002">
                <a:tc>
                  <a:txBody>
                    <a:bodyPr/>
                    <a:lstStyle/>
                    <a:p>
                      <a:pPr marL="0" marR="0">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 Estimated Entries (based on a 2-year average, plus 50% surge)</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116</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113</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90</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98</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77</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108</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197099"/>
                  </a:ext>
                </a:extLst>
              </a:tr>
              <a:tr h="276457">
                <a:tc>
                  <a:txBody>
                    <a:bodyPr/>
                    <a:lstStyle/>
                    <a:p>
                      <a:pPr marL="0" marR="0">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 Exits</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72</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66</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74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61</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66</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79</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463653"/>
                  </a:ext>
                </a:extLst>
              </a:tr>
              <a:tr h="190500">
                <a:tc>
                  <a:txBody>
                    <a:bodyPr/>
                    <a:lstStyle/>
                    <a:p>
                      <a:pPr marL="0" marR="0">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Total Families </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223</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239</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229</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231</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206</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210</a:t>
                      </a:r>
                      <a:endParaRPr lang="en-US" sz="1100" b="1">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11115096"/>
                  </a:ext>
                </a:extLst>
              </a:tr>
            </a:tbl>
          </a:graphicData>
        </a:graphic>
      </p:graphicFrame>
      <p:graphicFrame>
        <p:nvGraphicFramePr>
          <p:cNvPr id="8" name="Table 7">
            <a:extLst>
              <a:ext uri="{FF2B5EF4-FFF2-40B4-BE49-F238E27FC236}">
                <a16:creationId xmlns:a16="http://schemas.microsoft.com/office/drawing/2014/main" id="{311650B7-0FF0-4AFF-738F-E8C070764664}"/>
              </a:ext>
            </a:extLst>
          </p:cNvPr>
          <p:cNvGraphicFramePr>
            <a:graphicFrameLocks noGrp="1"/>
          </p:cNvGraphicFramePr>
          <p:nvPr>
            <p:extLst>
              <p:ext uri="{D42A27DB-BD31-4B8C-83A1-F6EECF244321}">
                <p14:modId xmlns:p14="http://schemas.microsoft.com/office/powerpoint/2010/main" val="3530265008"/>
              </p:ext>
            </p:extLst>
          </p:nvPr>
        </p:nvGraphicFramePr>
        <p:xfrm>
          <a:off x="6245732" y="2849900"/>
          <a:ext cx="7509828" cy="1301750"/>
        </p:xfrm>
        <a:graphic>
          <a:graphicData uri="http://schemas.openxmlformats.org/drawingml/2006/table">
            <a:tbl>
              <a:tblPr firstRow="1" firstCol="1" bandRow="1"/>
              <a:tblGrid>
                <a:gridCol w="4257040">
                  <a:extLst>
                    <a:ext uri="{9D8B030D-6E8A-4147-A177-3AD203B41FA5}">
                      <a16:colId xmlns:a16="http://schemas.microsoft.com/office/drawing/2014/main" val="1056394830"/>
                    </a:ext>
                  </a:extLst>
                </a:gridCol>
                <a:gridCol w="530225">
                  <a:extLst>
                    <a:ext uri="{9D8B030D-6E8A-4147-A177-3AD203B41FA5}">
                      <a16:colId xmlns:a16="http://schemas.microsoft.com/office/drawing/2014/main" val="2367247967"/>
                    </a:ext>
                  </a:extLst>
                </a:gridCol>
                <a:gridCol w="555625">
                  <a:extLst>
                    <a:ext uri="{9D8B030D-6E8A-4147-A177-3AD203B41FA5}">
                      <a16:colId xmlns:a16="http://schemas.microsoft.com/office/drawing/2014/main" val="334625866"/>
                    </a:ext>
                  </a:extLst>
                </a:gridCol>
                <a:gridCol w="546100">
                  <a:extLst>
                    <a:ext uri="{9D8B030D-6E8A-4147-A177-3AD203B41FA5}">
                      <a16:colId xmlns:a16="http://schemas.microsoft.com/office/drawing/2014/main" val="1069208996"/>
                    </a:ext>
                  </a:extLst>
                </a:gridCol>
                <a:gridCol w="515938">
                  <a:extLst>
                    <a:ext uri="{9D8B030D-6E8A-4147-A177-3AD203B41FA5}">
                      <a16:colId xmlns:a16="http://schemas.microsoft.com/office/drawing/2014/main" val="2785540533"/>
                    </a:ext>
                  </a:extLst>
                </a:gridCol>
                <a:gridCol w="539750">
                  <a:extLst>
                    <a:ext uri="{9D8B030D-6E8A-4147-A177-3AD203B41FA5}">
                      <a16:colId xmlns:a16="http://schemas.microsoft.com/office/drawing/2014/main" val="4108530615"/>
                    </a:ext>
                  </a:extLst>
                </a:gridCol>
                <a:gridCol w="565150">
                  <a:extLst>
                    <a:ext uri="{9D8B030D-6E8A-4147-A177-3AD203B41FA5}">
                      <a16:colId xmlns:a16="http://schemas.microsoft.com/office/drawing/2014/main" val="3995236553"/>
                    </a:ext>
                  </a:extLst>
                </a:gridCol>
              </a:tblGrid>
              <a:tr h="0">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Updated Model Using Current Shelter Census Data</a:t>
                      </a:r>
                      <a:r>
                        <a:rPr lang="en-US" sz="1100" b="1">
                          <a:solidFill>
                            <a:srgbClr val="000000"/>
                          </a:solidFill>
                          <a:effectLst/>
                          <a:latin typeface="Calibri" panose="020F0502020204030204" pitchFamily="34" charset="0"/>
                          <a:ea typeface="Calibri" panose="020F0502020204030204" pitchFamily="34" charset="0"/>
                        </a:rPr>
                        <a:t> &amp; 50% Surge in Entries</a:t>
                      </a:r>
                      <a:endParaRPr lang="en-US" sz="1100" b="1">
                        <a:solidFill>
                          <a:srgbClr val="000000"/>
                        </a:solidFill>
                        <a:effectLst/>
                        <a:latin typeface="Calibri Light" panose="020F03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Oct 23</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Nov 23</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Dec 23</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Jan 24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Feb 24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Mar 24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396963"/>
                  </a:ext>
                </a:extLst>
              </a:tr>
              <a:tr h="147950">
                <a:tc>
                  <a:txBody>
                    <a:bodyPr/>
                    <a:lstStyle/>
                    <a:p>
                      <a:pPr marL="0" marR="0">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Families in shelter on last day of the previous month </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216</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260</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307</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323</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360</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371</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4631280"/>
                  </a:ext>
                </a:extLst>
              </a:tr>
              <a:tr h="237010">
                <a:tc>
                  <a:txBody>
                    <a:bodyPr/>
                    <a:lstStyle/>
                    <a:p>
                      <a:pPr marL="0" marR="0">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 Estimated Entries</a:t>
                      </a:r>
                      <a:r>
                        <a:rPr lang="en-US" sz="1100">
                          <a:solidFill>
                            <a:schemeClr val="tx1"/>
                          </a:solidFill>
                          <a:effectLst/>
                          <a:latin typeface="Calibri" panose="020F0502020204030204" pitchFamily="34" charset="0"/>
                          <a:ea typeface="Calibri" panose="020F0502020204030204" pitchFamily="34" charset="0"/>
                        </a:rPr>
                        <a:t> </a:t>
                      </a:r>
                      <a:r>
                        <a:rPr lang="en-US" sz="1100">
                          <a:solidFill>
                            <a:srgbClr val="000000"/>
                          </a:solidFill>
                          <a:effectLst/>
                          <a:latin typeface="Calibri Light" panose="020F0302020204030204" pitchFamily="34" charset="0"/>
                          <a:ea typeface="Calibri" panose="020F0502020204030204" pitchFamily="34" charset="0"/>
                        </a:rPr>
                        <a:t>(based on a 2-year average, plus 50% surge)</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116</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113</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90</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98</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77</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108</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358368"/>
                  </a:ext>
                </a:extLst>
              </a:tr>
              <a:tr h="190500">
                <a:tc>
                  <a:txBody>
                    <a:bodyPr/>
                    <a:lstStyle/>
                    <a:p>
                      <a:pPr marL="0" marR="0">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 Exits</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72</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66</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74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61</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66</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79</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709269"/>
                  </a:ext>
                </a:extLst>
              </a:tr>
              <a:tr h="190500">
                <a:tc>
                  <a:txBody>
                    <a:bodyPr/>
                    <a:lstStyle/>
                    <a:p>
                      <a:pPr marL="0" marR="0">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Total Families </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260</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307</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323</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360</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rPr>
                        <a:t>371</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rPr>
                        <a:t>400</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72914125"/>
                  </a:ext>
                </a:extLst>
              </a:tr>
            </a:tbl>
          </a:graphicData>
        </a:graphic>
      </p:graphicFrame>
      <p:graphicFrame>
        <p:nvGraphicFramePr>
          <p:cNvPr id="13" name="Table 12">
            <a:extLst>
              <a:ext uri="{FF2B5EF4-FFF2-40B4-BE49-F238E27FC236}">
                <a16:creationId xmlns:a16="http://schemas.microsoft.com/office/drawing/2014/main" id="{29D72F05-3471-F251-A0F4-E7FD5362180D}"/>
              </a:ext>
            </a:extLst>
          </p:cNvPr>
          <p:cNvGraphicFramePr>
            <a:graphicFrameLocks noGrp="1"/>
          </p:cNvGraphicFramePr>
          <p:nvPr>
            <p:extLst>
              <p:ext uri="{D42A27DB-BD31-4B8C-83A1-F6EECF244321}">
                <p14:modId xmlns:p14="http://schemas.microsoft.com/office/powerpoint/2010/main" val="1802585069"/>
              </p:ext>
            </p:extLst>
          </p:nvPr>
        </p:nvGraphicFramePr>
        <p:xfrm>
          <a:off x="6638391" y="5731935"/>
          <a:ext cx="7060441" cy="1432560"/>
        </p:xfrm>
        <a:graphic>
          <a:graphicData uri="http://schemas.openxmlformats.org/drawingml/2006/table">
            <a:tbl>
              <a:tblPr firstRow="1" firstCol="1" bandRow="1"/>
              <a:tblGrid>
                <a:gridCol w="6522914">
                  <a:extLst>
                    <a:ext uri="{9D8B030D-6E8A-4147-A177-3AD203B41FA5}">
                      <a16:colId xmlns:a16="http://schemas.microsoft.com/office/drawing/2014/main" val="3452571790"/>
                    </a:ext>
                  </a:extLst>
                </a:gridCol>
                <a:gridCol w="537527">
                  <a:extLst>
                    <a:ext uri="{9D8B030D-6E8A-4147-A177-3AD203B41FA5}">
                      <a16:colId xmlns:a16="http://schemas.microsoft.com/office/drawing/2014/main" val="3659012311"/>
                    </a:ext>
                  </a:extLst>
                </a:gridCol>
              </a:tblGrid>
              <a:tr h="0">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rPr>
                        <a:t>Documented Availability of Shelter for Families</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rPr>
                        <a:t>Units</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903281"/>
                  </a:ext>
                </a:extLst>
              </a:tr>
              <a:tr h="0">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Short-Term Family Housing Units</a:t>
                      </a:r>
                      <a:r>
                        <a:rPr lang="en-US" sz="1100" baseline="30000">
                          <a:solidFill>
                            <a:srgbClr val="000000"/>
                          </a:solidFill>
                          <a:effectLst/>
                          <a:latin typeface="Calibri" panose="020F0502020204030204" pitchFamily="34" charset="0"/>
                          <a:ea typeface="Calibri" panose="020F0502020204030204" pitchFamily="34" charset="0"/>
                          <a:hlinkClick r:id="rId2"/>
                        </a:rPr>
                        <a:t>[4]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311</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136461"/>
                  </a:ext>
                </a:extLst>
              </a:tr>
              <a:tr h="0">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Apt Style Units</a:t>
                      </a:r>
                      <a:r>
                        <a:rPr lang="en-US" sz="1100" baseline="30000">
                          <a:solidFill>
                            <a:srgbClr val="000000"/>
                          </a:solidFill>
                          <a:effectLst/>
                          <a:latin typeface="Calibri" panose="020F0502020204030204" pitchFamily="34" charset="0"/>
                          <a:ea typeface="Calibri" panose="020F0502020204030204" pitchFamily="34" charset="0"/>
                          <a:hlinkClick r:id="rId3"/>
                        </a:rPr>
                        <a:t>[5]</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48</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401127"/>
                  </a:ext>
                </a:extLst>
              </a:tr>
              <a:tr h="0">
                <a:tc>
                  <a:txBody>
                    <a:bodyPr/>
                    <a:lstStyle/>
                    <a:p>
                      <a:pPr marL="0" marR="0">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rPr>
                        <a:t>Total Capacity</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rPr>
                        <a:t>359</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82473349"/>
                  </a:ext>
                </a:extLst>
              </a:tr>
              <a:tr h="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30000" noProof="0">
                          <a:ln>
                            <a:noFill/>
                          </a:ln>
                          <a:solidFill>
                            <a:srgbClr val="002060"/>
                          </a:solidFill>
                          <a:effectLst/>
                          <a:uLnTx/>
                          <a:uFillTx/>
                          <a:latin typeface="Arial" panose="020B060402020202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a:t>
                      </a:r>
                      <a:r>
                        <a:rPr kumimoji="0" lang="en-US" altLang="en-US" sz="1100" b="0" i="0" u="none" strike="noStrike" kern="1200" cap="none" spc="0" normalizeH="0" baseline="30000" noProof="0" bmk="">
                          <a:ln>
                            <a:noFill/>
                          </a:ln>
                          <a:solidFill>
                            <a:srgbClr val="002060"/>
                          </a:solidFill>
                          <a:effectLst/>
                          <a:uLnTx/>
                          <a:uFillTx/>
                          <a:latin typeface="Arial" panose="020B060402020202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4]</a:t>
                      </a:r>
                      <a:r>
                        <a:rPr kumimoji="0" lang="en-US" altLang="en-US" sz="1000" b="0" i="0" u="none" strike="noStrike" kern="1200" cap="none" spc="0" normalizeH="0" baseline="0" noProof="0" bmk="">
                          <a:ln>
                            <a:noFill/>
                          </a:ln>
                          <a:solidFill>
                            <a:srgbClr val="002060"/>
                          </a:solidFill>
                          <a:effectLst/>
                          <a:uLnTx/>
                          <a:uFillTx/>
                          <a:latin typeface="Arial" panose="020B0604020202020204" pitchFamily="34" charset="0"/>
                          <a:ea typeface="Calibri" panose="020F0502020204030204" pitchFamily="34" charset="0"/>
                          <a:cs typeface="+mn-cs"/>
                        </a:rPr>
                        <a:t> Thirty-five units of Short-term Family Housing meet the HSRA definition of “apartment-style.”</a:t>
                      </a:r>
                      <a:endParaRPr kumimoji="0" lang="en-US" altLang="en-US" sz="900" b="0" i="0" u="none" strike="noStrike" kern="1200" cap="none" spc="0" normalizeH="0" baseline="0" noProof="0" bmk="">
                        <a:ln>
                          <a:noFill/>
                        </a:ln>
                        <a:solidFill>
                          <a:srgbClr val="00206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30000" noProof="0" bmk="">
                          <a:ln>
                            <a:noFill/>
                          </a:ln>
                          <a:solidFill>
                            <a:srgbClr val="002060"/>
                          </a:solidFill>
                          <a:effectLst/>
                          <a:uLnTx/>
                          <a:uFillTx/>
                          <a:latin typeface="Arial" panose="020B0604020202020204" pitchFamily="34" charset="0"/>
                          <a:ea typeface="Calibri" panose="020F0502020204030204" pitchFamily="34" charset="0"/>
                          <a:cs typeface="+mn-cs"/>
                          <a:hlinkClick r:id="rId5">
                            <a:extLst>
                              <a:ext uri="{A12FA001-AC4F-418D-AE19-62706E023703}">
                                <ahyp:hlinkClr xmlns:ahyp="http://schemas.microsoft.com/office/drawing/2018/hyperlinkcolor" val="tx"/>
                              </a:ext>
                            </a:extLst>
                          </a:hlinkClick>
                        </a:rPr>
                        <a:t>[5]</a:t>
                      </a:r>
                      <a:r>
                        <a:rPr kumimoji="0" lang="en-US" altLang="en-US" sz="10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mn-cs"/>
                        </a:rPr>
                        <a:t> This includes the following locations:  Park Road (43), and five (5) single family homes operated by Everyone Home DC.</a:t>
                      </a:r>
                      <a:endParaRPr kumimoji="0" lang="en-US" alt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r">
                        <a:spcBef>
                          <a:spcPts val="0"/>
                        </a:spcBef>
                        <a:spcAft>
                          <a:spcPts val="0"/>
                        </a:spcAft>
                      </a:pP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2299458"/>
                  </a:ext>
                </a:extLst>
              </a:tr>
            </a:tbl>
          </a:graphicData>
        </a:graphic>
      </p:graphicFrame>
      <p:sp>
        <p:nvSpPr>
          <p:cNvPr id="14" name="Rectangle 4">
            <a:extLst>
              <a:ext uri="{FF2B5EF4-FFF2-40B4-BE49-F238E27FC236}">
                <a16:creationId xmlns:a16="http://schemas.microsoft.com/office/drawing/2014/main" id="{6E7AF0AF-BF66-B2AF-F916-B8E50EC83907}"/>
              </a:ext>
            </a:extLst>
          </p:cNvPr>
          <p:cNvSpPr>
            <a:spLocks noChangeArrowheads="1"/>
          </p:cNvSpPr>
          <p:nvPr/>
        </p:nvSpPr>
        <p:spPr bwMode="auto">
          <a:xfrm>
            <a:off x="398463" y="3522663"/>
            <a:ext cx="1381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8" name="Table 17">
            <a:extLst>
              <a:ext uri="{FF2B5EF4-FFF2-40B4-BE49-F238E27FC236}">
                <a16:creationId xmlns:a16="http://schemas.microsoft.com/office/drawing/2014/main" id="{8681CAE4-3EED-9A09-F345-E20E6C9990EA}"/>
              </a:ext>
            </a:extLst>
          </p:cNvPr>
          <p:cNvGraphicFramePr>
            <a:graphicFrameLocks noGrp="1"/>
          </p:cNvGraphicFramePr>
          <p:nvPr>
            <p:extLst>
              <p:ext uri="{D42A27DB-BD31-4B8C-83A1-F6EECF244321}">
                <p14:modId xmlns:p14="http://schemas.microsoft.com/office/powerpoint/2010/main" val="411842585"/>
              </p:ext>
            </p:extLst>
          </p:nvPr>
        </p:nvGraphicFramePr>
        <p:xfrm>
          <a:off x="6067624" y="4272408"/>
          <a:ext cx="7658102" cy="1338768"/>
        </p:xfrm>
        <a:graphic>
          <a:graphicData uri="http://schemas.openxmlformats.org/drawingml/2006/table">
            <a:tbl>
              <a:tblPr firstRow="1" firstCol="1"/>
              <a:tblGrid>
                <a:gridCol w="4330700">
                  <a:extLst>
                    <a:ext uri="{9D8B030D-6E8A-4147-A177-3AD203B41FA5}">
                      <a16:colId xmlns:a16="http://schemas.microsoft.com/office/drawing/2014/main" val="1868646907"/>
                    </a:ext>
                  </a:extLst>
                </a:gridCol>
                <a:gridCol w="542925">
                  <a:extLst>
                    <a:ext uri="{9D8B030D-6E8A-4147-A177-3AD203B41FA5}">
                      <a16:colId xmlns:a16="http://schemas.microsoft.com/office/drawing/2014/main" val="2641329959"/>
                    </a:ext>
                  </a:extLst>
                </a:gridCol>
                <a:gridCol w="573088">
                  <a:extLst>
                    <a:ext uri="{9D8B030D-6E8A-4147-A177-3AD203B41FA5}">
                      <a16:colId xmlns:a16="http://schemas.microsoft.com/office/drawing/2014/main" val="1264126515"/>
                    </a:ext>
                  </a:extLst>
                </a:gridCol>
                <a:gridCol w="555625">
                  <a:extLst>
                    <a:ext uri="{9D8B030D-6E8A-4147-A177-3AD203B41FA5}">
                      <a16:colId xmlns:a16="http://schemas.microsoft.com/office/drawing/2014/main" val="1813636875"/>
                    </a:ext>
                  </a:extLst>
                </a:gridCol>
                <a:gridCol w="528638">
                  <a:extLst>
                    <a:ext uri="{9D8B030D-6E8A-4147-A177-3AD203B41FA5}">
                      <a16:colId xmlns:a16="http://schemas.microsoft.com/office/drawing/2014/main" val="1230602816"/>
                    </a:ext>
                  </a:extLst>
                </a:gridCol>
                <a:gridCol w="547688">
                  <a:extLst>
                    <a:ext uri="{9D8B030D-6E8A-4147-A177-3AD203B41FA5}">
                      <a16:colId xmlns:a16="http://schemas.microsoft.com/office/drawing/2014/main" val="4144245053"/>
                    </a:ext>
                  </a:extLst>
                </a:gridCol>
                <a:gridCol w="579438">
                  <a:extLst>
                    <a:ext uri="{9D8B030D-6E8A-4147-A177-3AD203B41FA5}">
                      <a16:colId xmlns:a16="http://schemas.microsoft.com/office/drawing/2014/main" val="808100339"/>
                    </a:ext>
                  </a:extLst>
                </a:gridCol>
              </a:tblGrid>
              <a:tr h="190500">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a:solidFill>
                            <a:srgbClr val="000000"/>
                          </a:solidFill>
                          <a:effectLst/>
                          <a:latin typeface="Calibri Light" panose="020F0302020204030204" pitchFamily="34" charset="0"/>
                          <a:ea typeface="Calibri" panose="020F0502020204030204" pitchFamily="34" charset="0"/>
                        </a:rPr>
                        <a:t>Updated Model Using Current Shelter Census Data</a:t>
                      </a:r>
                      <a:r>
                        <a:rPr lang="en-US" sz="1100" b="1">
                          <a:solidFill>
                            <a:srgbClr val="000000"/>
                          </a:solidFill>
                          <a:effectLst/>
                          <a:latin typeface="Calibri" panose="020F0502020204030204" pitchFamily="34" charset="0"/>
                          <a:ea typeface="Calibri" panose="020F0502020204030204" pitchFamily="34" charset="0"/>
                        </a:rPr>
                        <a:t> &amp; 25% Surge in Entries</a:t>
                      </a:r>
                      <a:endParaRPr lang="en-US" sz="1100" b="1">
                        <a:solidFill>
                          <a:srgbClr val="000000"/>
                        </a:solidFill>
                        <a:effectLst/>
                        <a:latin typeface="Calibri Light" panose="020F03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Oct 23</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Nov 23</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 23</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 24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Feb 24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 24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527798"/>
                  </a:ext>
                </a:extLst>
              </a:tr>
              <a:tr h="190500">
                <a:tc>
                  <a:txBody>
                    <a:bodyPr/>
                    <a:lstStyle/>
                    <a:p>
                      <a:pPr marL="0" marR="0">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Families in shelter on last day of previous month </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216</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241</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269</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270</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291</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289</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2824472"/>
                  </a:ext>
                </a:extLst>
              </a:tr>
              <a:tr h="297368">
                <a:tc>
                  <a:txBody>
                    <a:bodyPr/>
                    <a:lstStyle/>
                    <a:p>
                      <a:pPr marL="0" marR="0">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Estimated Entries</a:t>
                      </a:r>
                      <a:r>
                        <a:rPr lang="en-US" sz="1100">
                          <a:solidFill>
                            <a:schemeClr val="tx1"/>
                          </a:solidFill>
                          <a:effectLst/>
                          <a:latin typeface="Calibri" panose="020F0502020204030204" pitchFamily="34" charset="0"/>
                          <a:ea typeface="Times New Roman" panose="02020603050405020304" pitchFamily="18" charset="0"/>
                          <a:cs typeface="+mn-cs"/>
                        </a:rPr>
                        <a:t>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(based on a 2-year average, plus 25% surge)</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n-US" sz="1100">
                        <a:effectLst/>
                        <a:latin typeface="Calibri" panose="020F0502020204030204" pitchFamily="34" charset="0"/>
                        <a:ea typeface="Calibri" panose="020F0502020204030204" pitchFamily="34"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4392316"/>
                  </a:ext>
                </a:extLst>
              </a:tr>
              <a:tr h="190500">
                <a:tc>
                  <a:txBody>
                    <a:bodyPr/>
                    <a:lstStyle/>
                    <a:p>
                      <a:pPr marL="0" marR="0">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Exits</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5450238"/>
                  </a:ext>
                </a:extLst>
              </a:tr>
              <a:tr h="190500">
                <a:tc>
                  <a:txBody>
                    <a:bodyPr/>
                    <a:lstStyle/>
                    <a:p>
                      <a:pPr marL="0" marR="0">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Families </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241</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269</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270</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291</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289</a:t>
                      </a:r>
                      <a:endParaRPr lang="en-US" sz="1100">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a:t>
                      </a:r>
                      <a:endParaRPr lang="en-US" sz="1100" b="1">
                        <a:effectLst/>
                        <a:latin typeface="Calibri" panose="020F0502020204030204" pitchFamily="34" charset="0"/>
                        <a:ea typeface="Calibri" panose="020F050202020403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13246900"/>
                  </a:ext>
                </a:extLst>
              </a:tr>
            </a:tbl>
          </a:graphicData>
        </a:graphic>
      </p:graphicFrame>
    </p:spTree>
    <p:extLst>
      <p:ext uri="{BB962C8B-B14F-4D97-AF65-F5344CB8AC3E}">
        <p14:creationId xmlns:p14="http://schemas.microsoft.com/office/powerpoint/2010/main" val="868957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A70B0-513F-8663-BD75-B6647656763F}"/>
              </a:ext>
            </a:extLst>
          </p:cNvPr>
          <p:cNvSpPr>
            <a:spLocks noGrp="1"/>
          </p:cNvSpPr>
          <p:nvPr>
            <p:ph sz="quarter" idx="1"/>
          </p:nvPr>
        </p:nvSpPr>
        <p:spPr>
          <a:xfrm>
            <a:off x="367646" y="1313392"/>
            <a:ext cx="13109312" cy="6355378"/>
          </a:xfrm>
        </p:spPr>
        <p:txBody>
          <a:bodyPr>
            <a:normAutofit fontScale="85000" lnSpcReduction="20000"/>
          </a:bodyPr>
          <a:lstStyle/>
          <a:p>
            <a:pPr marL="0" indent="0">
              <a:buNone/>
            </a:pPr>
            <a:r>
              <a:rPr lang="en-US" b="1"/>
              <a:t>3.4 Warming Buses &amp; Sites</a:t>
            </a:r>
          </a:p>
          <a:p>
            <a:pPr marL="0" indent="0">
              <a:buNone/>
            </a:pPr>
            <a:endParaRPr lang="en-US"/>
          </a:p>
          <a:p>
            <a:r>
              <a:rPr lang="en-US"/>
              <a:t>Background: </a:t>
            </a:r>
          </a:p>
          <a:p>
            <a:pPr lvl="1"/>
            <a:r>
              <a:rPr lang="en-US"/>
              <a:t>4 warming buses were deployed last year</a:t>
            </a:r>
          </a:p>
          <a:p>
            <a:pPr lvl="1"/>
            <a:r>
              <a:rPr lang="en-US"/>
              <a:t>Feedback from the community that this was an important intervention</a:t>
            </a:r>
          </a:p>
          <a:p>
            <a:pPr lvl="1"/>
            <a:endParaRPr lang="en-US"/>
          </a:p>
          <a:p>
            <a:r>
              <a:rPr lang="en-US"/>
              <a:t>Recommendations:</a:t>
            </a:r>
          </a:p>
          <a:p>
            <a:pPr lvl="1"/>
            <a:r>
              <a:rPr lang="en-US"/>
              <a:t>Maintaining the number of buses deployed last year</a:t>
            </a:r>
          </a:p>
          <a:p>
            <a:pPr lvl="1"/>
            <a:r>
              <a:rPr lang="en-US"/>
              <a:t>Adding a staffing component to address challenges identified last year </a:t>
            </a:r>
          </a:p>
          <a:p>
            <a:pPr lvl="1"/>
            <a:r>
              <a:rPr lang="en-US"/>
              <a:t>Working with Front Door Services monthly to identify hot spots (a prioritized list of potential locations for placing warming buses) is critical</a:t>
            </a:r>
          </a:p>
        </p:txBody>
      </p:sp>
      <p:sp>
        <p:nvSpPr>
          <p:cNvPr id="3" name="Title 2">
            <a:extLst>
              <a:ext uri="{FF2B5EF4-FFF2-40B4-BE49-F238E27FC236}">
                <a16:creationId xmlns:a16="http://schemas.microsoft.com/office/drawing/2014/main" id="{1B783026-23A7-C0B7-89A9-057AE79E8E8B}"/>
              </a:ext>
            </a:extLst>
          </p:cNvPr>
          <p:cNvSpPr>
            <a:spLocks noGrp="1"/>
          </p:cNvSpPr>
          <p:nvPr>
            <p:ph type="title"/>
          </p:nvPr>
        </p:nvSpPr>
        <p:spPr/>
        <p:txBody>
          <a:bodyPr/>
          <a:lstStyle/>
          <a:p>
            <a:r>
              <a:rPr lang="en-US" b="1"/>
              <a:t>§3. Emergency Shelter</a:t>
            </a:r>
            <a:endParaRPr lang="en-US"/>
          </a:p>
        </p:txBody>
      </p:sp>
      <p:sp>
        <p:nvSpPr>
          <p:cNvPr id="4" name="Slide Number Placeholder 3">
            <a:extLst>
              <a:ext uri="{FF2B5EF4-FFF2-40B4-BE49-F238E27FC236}">
                <a16:creationId xmlns:a16="http://schemas.microsoft.com/office/drawing/2014/main" id="{85678B42-8625-02D6-D2DF-A3F39526FE50}"/>
              </a:ext>
            </a:extLst>
          </p:cNvPr>
          <p:cNvSpPr>
            <a:spLocks noGrp="1"/>
          </p:cNvSpPr>
          <p:nvPr>
            <p:ph type="sldNum" sz="quarter" idx="12"/>
          </p:nvPr>
        </p:nvSpPr>
        <p:spPr/>
        <p:txBody>
          <a:bodyPr/>
          <a:lstStyle/>
          <a:p>
            <a:fld id="{BD8932C4-06C2-4B3E-B9B4-4EEBB934B3D2}" type="slidenum">
              <a:rPr lang="en-US" smtClean="0"/>
              <a:pPr/>
              <a:t>41</a:t>
            </a:fld>
            <a:endParaRPr lang="en-US"/>
          </a:p>
        </p:txBody>
      </p:sp>
    </p:spTree>
    <p:extLst>
      <p:ext uri="{BB962C8B-B14F-4D97-AF65-F5344CB8AC3E}">
        <p14:creationId xmlns:p14="http://schemas.microsoft.com/office/powerpoint/2010/main" val="1648330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FE81C6-42DF-40E9-C8F1-7EDADE588FA2}"/>
              </a:ext>
            </a:extLst>
          </p:cNvPr>
          <p:cNvSpPr>
            <a:spLocks noGrp="1"/>
          </p:cNvSpPr>
          <p:nvPr>
            <p:ph type="body" idx="1"/>
          </p:nvPr>
        </p:nvSpPr>
        <p:spPr>
          <a:xfrm>
            <a:off x="358220" y="1313390"/>
            <a:ext cx="5948452" cy="6219573"/>
          </a:xfrm>
        </p:spPr>
        <p:txBody>
          <a:bodyPr>
            <a:normAutofit fontScale="55000" lnSpcReduction="20000"/>
          </a:bodyPr>
          <a:lstStyle/>
          <a:p>
            <a:r>
              <a:rPr lang="en-US"/>
              <a:t>09/27 ERSO Concerns: </a:t>
            </a:r>
          </a:p>
          <a:p>
            <a:pPr lvl="1"/>
            <a:r>
              <a:rPr lang="en-US"/>
              <a:t>What are the limitations of “on-demand” transportation?  Is it available 24/7?</a:t>
            </a:r>
          </a:p>
          <a:p>
            <a:pPr lvl="1"/>
            <a:r>
              <a:rPr lang="en-US"/>
              <a:t>Who is the immediate point of contact for escalating concerns with transportation services?</a:t>
            </a:r>
          </a:p>
          <a:p>
            <a:pPr marL="634599" lvl="1" indent="0">
              <a:buNone/>
            </a:pPr>
            <a:endParaRPr lang="en-US"/>
          </a:p>
          <a:p>
            <a:r>
              <a:rPr lang="en-US"/>
              <a:t>ICH Updates to the Plan: </a:t>
            </a:r>
          </a:p>
          <a:p>
            <a:pPr lvl="1"/>
            <a:r>
              <a:rPr lang="en-US"/>
              <a:t>Limitations listed in a table to address concerns about availability when </a:t>
            </a:r>
          </a:p>
          <a:p>
            <a:pPr lvl="2"/>
            <a:r>
              <a:rPr lang="en-US"/>
              <a:t>Buses are running scheduled routes, </a:t>
            </a:r>
          </a:p>
          <a:p>
            <a:pPr lvl="2"/>
            <a:r>
              <a:rPr lang="en-US"/>
              <a:t>Drivers need breaks, or </a:t>
            </a:r>
          </a:p>
          <a:p>
            <a:pPr lvl="2"/>
            <a:r>
              <a:rPr lang="en-US"/>
              <a:t>Drivers are refueling/cleaning vans.</a:t>
            </a:r>
          </a:p>
          <a:p>
            <a:pPr lvl="2"/>
            <a:endParaRPr lang="en-US"/>
          </a:p>
          <a:p>
            <a:pPr lvl="1"/>
            <a:r>
              <a:rPr lang="en-US" sz="4000"/>
              <a:t>Contact for Dervin Brown included in the Winter Plan</a:t>
            </a:r>
            <a:r>
              <a:rPr lang="en-US"/>
              <a:t> </a:t>
            </a:r>
          </a:p>
          <a:p>
            <a:pPr lvl="1"/>
            <a:endParaRPr lang="en-US"/>
          </a:p>
          <a:p>
            <a:r>
              <a:rPr lang="en-US" b="1">
                <a:highlight>
                  <a:srgbClr val="FFFF00"/>
                </a:highlight>
              </a:rPr>
              <a:t>Final updates flagged by partners:</a:t>
            </a:r>
          </a:p>
          <a:p>
            <a:pPr lvl="1"/>
            <a:r>
              <a:rPr lang="en-US"/>
              <a:t>Need to remove all references to Pat Handy Legacy from the Transportation Plan.</a:t>
            </a:r>
          </a:p>
        </p:txBody>
      </p:sp>
      <p:sp>
        <p:nvSpPr>
          <p:cNvPr id="3" name="Title 2">
            <a:extLst>
              <a:ext uri="{FF2B5EF4-FFF2-40B4-BE49-F238E27FC236}">
                <a16:creationId xmlns:a16="http://schemas.microsoft.com/office/drawing/2014/main" id="{CAE3848F-E2D7-D760-DDA5-491DAFA5F0C6}"/>
              </a:ext>
            </a:extLst>
          </p:cNvPr>
          <p:cNvSpPr>
            <a:spLocks noGrp="1"/>
          </p:cNvSpPr>
          <p:nvPr>
            <p:ph type="title"/>
          </p:nvPr>
        </p:nvSpPr>
        <p:spPr/>
        <p:txBody>
          <a:bodyPr/>
          <a:lstStyle/>
          <a:p>
            <a:r>
              <a:rPr lang="en-US" sz="4800" b="1"/>
              <a:t>§4. Transportation Schedule</a:t>
            </a:r>
            <a:endParaRPr lang="en-US" sz="4800"/>
          </a:p>
        </p:txBody>
      </p:sp>
      <p:sp>
        <p:nvSpPr>
          <p:cNvPr id="4" name="Slide Number Placeholder 3">
            <a:extLst>
              <a:ext uri="{FF2B5EF4-FFF2-40B4-BE49-F238E27FC236}">
                <a16:creationId xmlns:a16="http://schemas.microsoft.com/office/drawing/2014/main" id="{50EF1212-529A-3E0C-46DD-7C556C8331A8}"/>
              </a:ext>
            </a:extLst>
          </p:cNvPr>
          <p:cNvSpPr>
            <a:spLocks noGrp="1"/>
          </p:cNvSpPr>
          <p:nvPr>
            <p:ph type="sldNum" idx="12"/>
          </p:nvPr>
        </p:nvSpPr>
        <p:spPr/>
        <p:txBody>
          <a:bodyPr/>
          <a:lstStyle/>
          <a:p>
            <a:fld id="{00000000-1234-1234-1234-123412341234}" type="slidenum">
              <a:rPr lang="en-US" smtClean="0"/>
              <a:pPr/>
              <a:t>42</a:t>
            </a:fld>
            <a:endParaRPr lang="en-US"/>
          </a:p>
        </p:txBody>
      </p:sp>
      <p:graphicFrame>
        <p:nvGraphicFramePr>
          <p:cNvPr id="6" name="Table 5">
            <a:extLst>
              <a:ext uri="{FF2B5EF4-FFF2-40B4-BE49-F238E27FC236}">
                <a16:creationId xmlns:a16="http://schemas.microsoft.com/office/drawing/2014/main" id="{6DA932FB-EBF9-336C-D5FA-453A84B61E1D}"/>
              </a:ext>
            </a:extLst>
          </p:cNvPr>
          <p:cNvGraphicFramePr>
            <a:graphicFrameLocks noGrp="1"/>
          </p:cNvGraphicFramePr>
          <p:nvPr>
            <p:extLst>
              <p:ext uri="{D42A27DB-BD31-4B8C-83A1-F6EECF244321}">
                <p14:modId xmlns:p14="http://schemas.microsoft.com/office/powerpoint/2010/main" val="2314045542"/>
              </p:ext>
            </p:extLst>
          </p:nvPr>
        </p:nvGraphicFramePr>
        <p:xfrm>
          <a:off x="6665390" y="1535705"/>
          <a:ext cx="6793991" cy="3517773"/>
        </p:xfrm>
        <a:graphic>
          <a:graphicData uri="http://schemas.openxmlformats.org/drawingml/2006/table">
            <a:tbl>
              <a:tblPr firstRow="1" firstCol="1" bandRow="1"/>
              <a:tblGrid>
                <a:gridCol w="1047115">
                  <a:extLst>
                    <a:ext uri="{9D8B030D-6E8A-4147-A177-3AD203B41FA5}">
                      <a16:colId xmlns:a16="http://schemas.microsoft.com/office/drawing/2014/main" val="1942174666"/>
                    </a:ext>
                  </a:extLst>
                </a:gridCol>
                <a:gridCol w="2160807">
                  <a:extLst>
                    <a:ext uri="{9D8B030D-6E8A-4147-A177-3AD203B41FA5}">
                      <a16:colId xmlns:a16="http://schemas.microsoft.com/office/drawing/2014/main" val="2358253518"/>
                    </a:ext>
                  </a:extLst>
                </a:gridCol>
                <a:gridCol w="3586069">
                  <a:extLst>
                    <a:ext uri="{9D8B030D-6E8A-4147-A177-3AD203B41FA5}">
                      <a16:colId xmlns:a16="http://schemas.microsoft.com/office/drawing/2014/main" val="416294424"/>
                    </a:ext>
                  </a:extLst>
                </a:gridCol>
              </a:tblGrid>
              <a:tr h="248629">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rPr>
                        <a:t>Type</a:t>
                      </a:r>
                      <a:endParaRPr lang="en-US" sz="1100">
                        <a:effectLst/>
                        <a:latin typeface="Calibri" panose="020F0502020204030204" pitchFamily="34" charset="0"/>
                        <a:ea typeface="Calibri" panose="020F0502020204030204" pitchFamily="34"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rPr>
                        <a:t>Description</a:t>
                      </a:r>
                      <a:endParaRPr lang="en-US" sz="1100">
                        <a:effectLst/>
                        <a:latin typeface="Calibri" panose="020F0502020204030204" pitchFamily="34" charset="0"/>
                        <a:ea typeface="Calibri" panose="020F0502020204030204" pitchFamily="34"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rPr>
                        <a:t>Hours</a:t>
                      </a:r>
                      <a:endParaRPr lang="en-US" sz="1100">
                        <a:effectLst/>
                        <a:latin typeface="Calibri" panose="020F0502020204030204" pitchFamily="34" charset="0"/>
                        <a:ea typeface="Calibri" panose="020F0502020204030204" pitchFamily="34"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825375"/>
                  </a:ext>
                </a:extLst>
              </a:tr>
              <a:tr h="951131">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rPr>
                        <a:t>Scheduled</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Direct transportation in the mornings from shelters to specific locations throughout the District and in the evening from those designated pick-up locations back to the shelters.  </a:t>
                      </a:r>
                      <a:endParaRPr lang="en-US" sz="1100">
                        <a:effectLst/>
                        <a:latin typeface="Calibri" panose="020F0502020204030204" pitchFamily="34" charset="0"/>
                        <a:ea typeface="Calibri" panose="020F0502020204030204" pitchFamily="34"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rPr>
                        <a:t>See details in </a:t>
                      </a:r>
                    </a:p>
                    <a:p>
                      <a:pPr marL="342900" marR="0" lvl="0" indent="-342900">
                        <a:lnSpc>
                          <a:spcPct val="115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rPr>
                        <a:t>4.3 Morning Transportation Schedule (from Single Adult Shelters)</a:t>
                      </a:r>
                    </a:p>
                    <a:p>
                      <a:pPr marL="342900" marR="0" lvl="0" indent="-342900">
                        <a:lnSpc>
                          <a:spcPct val="115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rPr>
                        <a:t>4.4 Afternoon &amp; Evening Transportation Schedule (To Day Centers and Single Adult Shelters</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976594"/>
                  </a:ext>
                </a:extLst>
              </a:tr>
              <a:tr h="1521966">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rPr>
                        <a:t>Unscheduled or </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rPr>
                        <a:t>“on demand”</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Provided outside of scheduled transportation hours to assist vulnerable individuals in accessing shelter regardless of the alert status.</a:t>
                      </a:r>
                      <a:endParaRPr lang="en-US" sz="1100">
                        <a:effectLst/>
                        <a:latin typeface="Calibri" panose="020F0502020204030204" pitchFamily="34" charset="0"/>
                        <a:ea typeface="Calibri" panose="020F0502020204030204" pitchFamily="34"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rPr>
                        <a:t>Not available for at least 30 mins: </a:t>
                      </a:r>
                    </a:p>
                    <a:p>
                      <a:pPr marL="342900" marR="0" lvl="0" indent="-342900">
                        <a:lnSpc>
                          <a:spcPct val="115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rPr>
                        <a:t>before the first scheduled transportation run and </a:t>
                      </a:r>
                    </a:p>
                    <a:p>
                      <a:pPr marL="342900" marR="0" lvl="0" indent="-342900">
                        <a:lnSpc>
                          <a:spcPct val="115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rPr>
                        <a:t>after the last scheduled transportation run.</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rPr>
                        <a:t> </a:t>
                      </a:r>
                    </a:p>
                    <a:p>
                      <a:pPr marL="0" marR="0">
                        <a:lnSpc>
                          <a:spcPct val="115000"/>
                        </a:lnSpc>
                        <a:spcBef>
                          <a:spcPts val="0"/>
                        </a:spcBef>
                        <a:spcAft>
                          <a:spcPts val="0"/>
                        </a:spcAft>
                      </a:pPr>
                      <a:r>
                        <a:rPr lang="en-US" sz="1100">
                          <a:effectLst/>
                          <a:highlight>
                            <a:srgbClr val="FFFF00"/>
                          </a:highlight>
                          <a:latin typeface="Calibri" panose="020F0502020204030204" pitchFamily="34" charset="0"/>
                          <a:ea typeface="Calibri" panose="020F0502020204030204" pitchFamily="34" charset="0"/>
                        </a:rPr>
                        <a:t>Generally, scheduled runs pick up and drop off from 6:30 – 9:30 am, 2 pm, and 4:30 – 8:30 pm.</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rPr>
                        <a:t> </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rPr>
                        <a:t>Additionally, breaks for drivers and the need to refuel or clean vans may prevent or delay the immediate provision of on-demand services.</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912274"/>
                  </a:ext>
                </a:extLst>
              </a:tr>
            </a:tbl>
          </a:graphicData>
        </a:graphic>
      </p:graphicFrame>
    </p:spTree>
    <p:extLst>
      <p:ext uri="{BB962C8B-B14F-4D97-AF65-F5344CB8AC3E}">
        <p14:creationId xmlns:p14="http://schemas.microsoft.com/office/powerpoint/2010/main" val="1420245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ED8305-825D-18D7-E00D-662ED86D5713}"/>
              </a:ext>
            </a:extLst>
          </p:cNvPr>
          <p:cNvSpPr>
            <a:spLocks noGrp="1"/>
          </p:cNvSpPr>
          <p:nvPr>
            <p:ph sz="quarter" idx="1"/>
          </p:nvPr>
        </p:nvSpPr>
        <p:spPr/>
        <p:txBody>
          <a:bodyPr>
            <a:normAutofit fontScale="85000" lnSpcReduction="20000"/>
          </a:bodyPr>
          <a:lstStyle/>
          <a:p>
            <a:pPr marL="0" indent="0">
              <a:buNone/>
            </a:pPr>
            <a:r>
              <a:rPr lang="en-US" b="1"/>
              <a:t>5.1 Housing Services and Supports, including Front Door Navigation Tool</a:t>
            </a:r>
          </a:p>
          <a:p>
            <a:pPr marL="0" indent="0">
              <a:buNone/>
            </a:pPr>
            <a:endParaRPr lang="en-US"/>
          </a:p>
          <a:p>
            <a:r>
              <a:rPr lang="en-US"/>
              <a:t>Housing Services &amp; Supports</a:t>
            </a:r>
          </a:p>
          <a:p>
            <a:pPr lvl="1"/>
            <a:r>
              <a:rPr lang="en-US"/>
              <a:t>Concern that overflow shelters are not adequately supported/connected to CAHP process</a:t>
            </a:r>
          </a:p>
          <a:p>
            <a:pPr lvl="1"/>
            <a:endParaRPr lang="en-US"/>
          </a:p>
          <a:p>
            <a:r>
              <a:rPr lang="en-US"/>
              <a:t>Front Door Navigation Tool</a:t>
            </a:r>
          </a:p>
          <a:p>
            <a:pPr lvl="1"/>
            <a:r>
              <a:rPr lang="en-US"/>
              <a:t>Homeless Services Hotline launched in June</a:t>
            </a:r>
          </a:p>
          <a:p>
            <a:pPr lvl="1"/>
            <a:r>
              <a:rPr lang="en-US"/>
              <a:t>Short questionnaire to support Hotline Staff determine if someone is a good candidate for diversion or rapid exit.</a:t>
            </a:r>
          </a:p>
          <a:p>
            <a:pPr lvl="1"/>
            <a:r>
              <a:rPr lang="en-US"/>
              <a:t>Referral to Project Reconnect </a:t>
            </a:r>
          </a:p>
        </p:txBody>
      </p:sp>
      <p:sp>
        <p:nvSpPr>
          <p:cNvPr id="3" name="Title 2">
            <a:extLst>
              <a:ext uri="{FF2B5EF4-FFF2-40B4-BE49-F238E27FC236}">
                <a16:creationId xmlns:a16="http://schemas.microsoft.com/office/drawing/2014/main" id="{21B51EB4-5F12-99BD-F7B9-C41062BF57EF}"/>
              </a:ext>
            </a:extLst>
          </p:cNvPr>
          <p:cNvSpPr>
            <a:spLocks noGrp="1"/>
          </p:cNvSpPr>
          <p:nvPr>
            <p:ph type="title"/>
          </p:nvPr>
        </p:nvSpPr>
        <p:spPr/>
        <p:txBody>
          <a:bodyPr/>
          <a:lstStyle/>
          <a:p>
            <a:r>
              <a:rPr lang="en-US" b="1"/>
              <a:t>§5. Service Coordination</a:t>
            </a:r>
            <a:endParaRPr lang="en-US"/>
          </a:p>
        </p:txBody>
      </p:sp>
      <p:sp>
        <p:nvSpPr>
          <p:cNvPr id="4" name="Slide Number Placeholder 3">
            <a:extLst>
              <a:ext uri="{FF2B5EF4-FFF2-40B4-BE49-F238E27FC236}">
                <a16:creationId xmlns:a16="http://schemas.microsoft.com/office/drawing/2014/main" id="{E2A9E51A-16DE-0F24-66D4-01E0B33989B5}"/>
              </a:ext>
            </a:extLst>
          </p:cNvPr>
          <p:cNvSpPr>
            <a:spLocks noGrp="1"/>
          </p:cNvSpPr>
          <p:nvPr>
            <p:ph type="sldNum" sz="quarter" idx="12"/>
          </p:nvPr>
        </p:nvSpPr>
        <p:spPr/>
        <p:txBody>
          <a:bodyPr/>
          <a:lstStyle/>
          <a:p>
            <a:fld id="{BD8932C4-06C2-4B3E-B9B4-4EEBB934B3D2}" type="slidenum">
              <a:rPr lang="en-US" smtClean="0"/>
              <a:pPr/>
              <a:t>43</a:t>
            </a:fld>
            <a:endParaRPr lang="en-US"/>
          </a:p>
        </p:txBody>
      </p:sp>
    </p:spTree>
    <p:extLst>
      <p:ext uri="{BB962C8B-B14F-4D97-AF65-F5344CB8AC3E}">
        <p14:creationId xmlns:p14="http://schemas.microsoft.com/office/powerpoint/2010/main" val="668239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9A2C75-9D66-097E-3CBA-E4A45B428EBF}"/>
              </a:ext>
            </a:extLst>
          </p:cNvPr>
          <p:cNvSpPr>
            <a:spLocks noGrp="1"/>
          </p:cNvSpPr>
          <p:nvPr>
            <p:ph sz="quarter" idx="1"/>
          </p:nvPr>
        </p:nvSpPr>
        <p:spPr>
          <a:xfrm>
            <a:off x="367646" y="1313392"/>
            <a:ext cx="7266209" cy="5595408"/>
          </a:xfrm>
        </p:spPr>
        <p:txBody>
          <a:bodyPr>
            <a:normAutofit fontScale="77500" lnSpcReduction="20000"/>
          </a:bodyPr>
          <a:lstStyle/>
          <a:p>
            <a:pPr marL="0" indent="0">
              <a:buNone/>
            </a:pPr>
            <a:r>
              <a:rPr lang="en-US" b="1">
                <a:latin typeface="+mj-lt"/>
              </a:rPr>
              <a:t>5.2 COVID &amp; Respiratory Illness</a:t>
            </a:r>
          </a:p>
          <a:p>
            <a:pPr marL="0" indent="0">
              <a:buNone/>
            </a:pPr>
            <a:endParaRPr lang="en-US">
              <a:latin typeface="+mj-lt"/>
            </a:endParaRPr>
          </a:p>
          <a:p>
            <a:r>
              <a:rPr lang="en-US">
                <a:latin typeface="+mj-lt"/>
              </a:rPr>
              <a:t>General DC Health guidance </a:t>
            </a:r>
          </a:p>
          <a:p>
            <a:pPr lvl="1"/>
            <a:r>
              <a:rPr lang="en-US">
                <a:latin typeface="+mj-lt"/>
              </a:rPr>
              <a:t>Regarding COVID-19, flu, &amp; RSV</a:t>
            </a:r>
          </a:p>
          <a:p>
            <a:pPr lvl="1"/>
            <a:r>
              <a:rPr lang="en-US">
                <a:latin typeface="+mj-lt"/>
              </a:rPr>
              <a:t>Vaccination is key!</a:t>
            </a:r>
          </a:p>
          <a:p>
            <a:endParaRPr lang="en-US">
              <a:latin typeface="+mj-lt"/>
            </a:endParaRPr>
          </a:p>
          <a:p>
            <a:r>
              <a:rPr lang="en-US">
                <a:latin typeface="+mj-lt"/>
              </a:rPr>
              <a:t> DHS Guidance</a:t>
            </a:r>
          </a:p>
          <a:p>
            <a:pPr lvl="1"/>
            <a:r>
              <a:rPr lang="en-US">
                <a:latin typeface="+mj-lt"/>
              </a:rPr>
              <a:t>Masks &amp; antigen tests available</a:t>
            </a:r>
          </a:p>
          <a:p>
            <a:pPr lvl="1"/>
            <a:r>
              <a:rPr lang="en-US">
                <a:latin typeface="+mj-lt"/>
              </a:rPr>
              <a:t>Report positive cases amongst Clients to DHS</a:t>
            </a:r>
          </a:p>
          <a:p>
            <a:pPr lvl="1"/>
            <a:r>
              <a:rPr lang="en-US">
                <a:latin typeface="+mj-lt"/>
              </a:rPr>
              <a:t>Follow CDC guidance for isolation &amp; quarantine on-site (</a:t>
            </a:r>
            <a:r>
              <a:rPr lang="en-US" sz="3912" u="sng">
                <a:solidFill>
                  <a:srgbClr val="0000FF"/>
                </a:solidFill>
                <a:effectLst/>
                <a:latin typeface="+mj-lt"/>
                <a:ea typeface="Calibri" panose="020F0502020204030204" pitchFamily="34" charset="0"/>
                <a:hlinkClick r:id="rId2"/>
              </a:rPr>
              <a:t>Guidance on Management of COVID-19 in Homeless Service Sites</a:t>
            </a:r>
            <a:r>
              <a:rPr lang="en-US" sz="3912" u="sng">
                <a:solidFill>
                  <a:srgbClr val="0000FF"/>
                </a:solidFill>
                <a:effectLst/>
                <a:latin typeface="+mj-lt"/>
                <a:ea typeface="Calibri" panose="020F0502020204030204" pitchFamily="34" charset="0"/>
              </a:rPr>
              <a:t>)</a:t>
            </a:r>
            <a:endParaRPr lang="en-US" sz="3912">
              <a:latin typeface="+mj-lt"/>
            </a:endParaRPr>
          </a:p>
          <a:p>
            <a:pPr lvl="1"/>
            <a:endParaRPr lang="en-US">
              <a:latin typeface="+mj-lt"/>
            </a:endParaRPr>
          </a:p>
        </p:txBody>
      </p:sp>
      <p:sp>
        <p:nvSpPr>
          <p:cNvPr id="3" name="Title 2">
            <a:extLst>
              <a:ext uri="{FF2B5EF4-FFF2-40B4-BE49-F238E27FC236}">
                <a16:creationId xmlns:a16="http://schemas.microsoft.com/office/drawing/2014/main" id="{A04B8E46-CE8E-099D-DC90-98B72195106A}"/>
              </a:ext>
            </a:extLst>
          </p:cNvPr>
          <p:cNvSpPr>
            <a:spLocks noGrp="1"/>
          </p:cNvSpPr>
          <p:nvPr>
            <p:ph type="title"/>
          </p:nvPr>
        </p:nvSpPr>
        <p:spPr/>
        <p:txBody>
          <a:bodyPr/>
          <a:lstStyle/>
          <a:p>
            <a:r>
              <a:rPr lang="en-US" b="1"/>
              <a:t>§5. Service Coordination</a:t>
            </a:r>
            <a:endParaRPr lang="en-US"/>
          </a:p>
        </p:txBody>
      </p:sp>
      <p:sp>
        <p:nvSpPr>
          <p:cNvPr id="4" name="Slide Number Placeholder 3">
            <a:extLst>
              <a:ext uri="{FF2B5EF4-FFF2-40B4-BE49-F238E27FC236}">
                <a16:creationId xmlns:a16="http://schemas.microsoft.com/office/drawing/2014/main" id="{3142F435-081F-49DC-3E5C-201FF5A5AB25}"/>
              </a:ext>
            </a:extLst>
          </p:cNvPr>
          <p:cNvSpPr>
            <a:spLocks noGrp="1"/>
          </p:cNvSpPr>
          <p:nvPr>
            <p:ph type="sldNum" sz="quarter" idx="12"/>
          </p:nvPr>
        </p:nvSpPr>
        <p:spPr/>
        <p:txBody>
          <a:bodyPr/>
          <a:lstStyle/>
          <a:p>
            <a:fld id="{BD8932C4-06C2-4B3E-B9B4-4EEBB934B3D2}" type="slidenum">
              <a:rPr lang="en-US" smtClean="0"/>
              <a:pPr/>
              <a:t>44</a:t>
            </a:fld>
            <a:endParaRPr lang="en-US"/>
          </a:p>
        </p:txBody>
      </p:sp>
      <p:pic>
        <p:nvPicPr>
          <p:cNvPr id="5" name="Picture 4" descr="Graphical user interface, text&#10;&#10;Description automatically generated">
            <a:extLst>
              <a:ext uri="{FF2B5EF4-FFF2-40B4-BE49-F238E27FC236}">
                <a16:creationId xmlns:a16="http://schemas.microsoft.com/office/drawing/2014/main" id="{AB4B2EB6-F99B-9BA3-052A-02608C49B914}"/>
              </a:ext>
            </a:extLst>
          </p:cNvPr>
          <p:cNvPicPr>
            <a:picLocks noChangeAspect="1"/>
          </p:cNvPicPr>
          <p:nvPr/>
        </p:nvPicPr>
        <p:blipFill>
          <a:blip r:embed="rId3"/>
          <a:stretch>
            <a:fillRect/>
          </a:stretch>
        </p:blipFill>
        <p:spPr>
          <a:xfrm>
            <a:off x="8287753" y="93022"/>
            <a:ext cx="5404845" cy="7114587"/>
          </a:xfrm>
          <a:prstGeom prst="rect">
            <a:avLst/>
          </a:prstGeom>
        </p:spPr>
      </p:pic>
    </p:spTree>
    <p:extLst>
      <p:ext uri="{BB962C8B-B14F-4D97-AF65-F5344CB8AC3E}">
        <p14:creationId xmlns:p14="http://schemas.microsoft.com/office/powerpoint/2010/main" val="407857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1974F3-FCA1-4F0A-7CC9-4455E7416DA7}"/>
              </a:ext>
            </a:extLst>
          </p:cNvPr>
          <p:cNvSpPr>
            <a:spLocks noGrp="1"/>
          </p:cNvSpPr>
          <p:nvPr>
            <p:ph type="body" idx="1"/>
          </p:nvPr>
        </p:nvSpPr>
        <p:spPr>
          <a:xfrm>
            <a:off x="358220" y="1313391"/>
            <a:ext cx="13118738" cy="5808239"/>
          </a:xfrm>
        </p:spPr>
        <p:txBody>
          <a:bodyPr>
            <a:normAutofit fontScale="55000" lnSpcReduction="20000"/>
          </a:bodyPr>
          <a:lstStyle/>
          <a:p>
            <a:r>
              <a:rPr lang="en-US" sz="5100"/>
              <a:t>Areas of concern identified by 09/27 ERSO CMTE meeting include:</a:t>
            </a:r>
          </a:p>
          <a:p>
            <a:pPr lvl="1"/>
            <a:r>
              <a:rPr lang="en-US" sz="4400"/>
              <a:t>Supporting prevention efforts by working with DC Health to ensure vaccines are easily accessible/available to homeless services clients and program staff operating facilities</a:t>
            </a:r>
          </a:p>
          <a:p>
            <a:pPr lvl="1"/>
            <a:r>
              <a:rPr lang="en-US" sz="4400"/>
              <a:t>Providing the latest guidance and updates that address to the safety concerns voiced by homeless services clients and program staff operating facilities</a:t>
            </a:r>
          </a:p>
          <a:p>
            <a:pPr lvl="1"/>
            <a:r>
              <a:rPr lang="en-US" sz="4400"/>
              <a:t>Planning for the safety of individuals that are unlikely to vaccinate</a:t>
            </a:r>
          </a:p>
          <a:p>
            <a:pPr lvl="1"/>
            <a:r>
              <a:rPr lang="en-US" sz="4400"/>
              <a:t>Tracking prevalence of respiratory illnesses, particularly COVID-19, in temporary housing facilities</a:t>
            </a:r>
          </a:p>
          <a:p>
            <a:pPr lvl="1"/>
            <a:r>
              <a:rPr lang="en-US" sz="4400"/>
              <a:t>Understanding vulnerability, including increased mortality related to respiratory illnesses</a:t>
            </a:r>
          </a:p>
          <a:p>
            <a:pPr lvl="1"/>
            <a:r>
              <a:rPr lang="en-US" sz="4400"/>
              <a:t>Preventing transmission in congregate shelter settings, including investigating the appropriate shelter densities to mitigate spread if the prevalence respiratory illnesses and the associated vulnerabilities change significantly during the upcoming hypothermia season</a:t>
            </a:r>
          </a:p>
          <a:p>
            <a:pPr lvl="1"/>
            <a:r>
              <a:rPr lang="en-US" sz="4400"/>
              <a:t>Contingency planning for mass infection events </a:t>
            </a:r>
          </a:p>
          <a:p>
            <a:pPr marL="634599" lvl="1" indent="0">
              <a:buNone/>
            </a:pPr>
            <a:endParaRPr lang="en-US" sz="4400"/>
          </a:p>
          <a:p>
            <a:r>
              <a:rPr lang="en-US" sz="5100"/>
              <a:t>Forum for tracking and addressing COVID Concerns</a:t>
            </a:r>
          </a:p>
          <a:p>
            <a:pPr lvl="1"/>
            <a:r>
              <a:rPr lang="en-US" sz="4400"/>
              <a:t>If an ICH Health Care Committee is established, it may be most appropriate to refer COVID-19 and respiratory illness related discussions to that forum with updates to the ICH Emergency Response and Shelter Operations Committee (ERSO) as appropriate.  </a:t>
            </a:r>
          </a:p>
          <a:p>
            <a:pPr lvl="1"/>
            <a:r>
              <a:rPr lang="en-US" sz="4400"/>
              <a:t>This will allow the ICH ERSO Committee to focus on tracking implementation of the Winter Plan.</a:t>
            </a:r>
          </a:p>
          <a:p>
            <a:endParaRPr lang="en-US"/>
          </a:p>
        </p:txBody>
      </p:sp>
      <p:sp>
        <p:nvSpPr>
          <p:cNvPr id="3" name="Title 2">
            <a:extLst>
              <a:ext uri="{FF2B5EF4-FFF2-40B4-BE49-F238E27FC236}">
                <a16:creationId xmlns:a16="http://schemas.microsoft.com/office/drawing/2014/main" id="{1FD216E2-A9AE-7001-F644-FCCA3F0E5DD2}"/>
              </a:ext>
            </a:extLst>
          </p:cNvPr>
          <p:cNvSpPr>
            <a:spLocks noGrp="1"/>
          </p:cNvSpPr>
          <p:nvPr>
            <p:ph type="title"/>
          </p:nvPr>
        </p:nvSpPr>
        <p:spPr/>
        <p:txBody>
          <a:bodyPr/>
          <a:lstStyle/>
          <a:p>
            <a:r>
              <a:rPr lang="en-US"/>
              <a:t>COVID-19 Outstanding Concerns &amp; Forum</a:t>
            </a:r>
          </a:p>
        </p:txBody>
      </p:sp>
      <p:sp>
        <p:nvSpPr>
          <p:cNvPr id="4" name="Slide Number Placeholder 3">
            <a:extLst>
              <a:ext uri="{FF2B5EF4-FFF2-40B4-BE49-F238E27FC236}">
                <a16:creationId xmlns:a16="http://schemas.microsoft.com/office/drawing/2014/main" id="{F37DFF39-AE37-B8FC-C8D3-FD9650A3C956}"/>
              </a:ext>
            </a:extLst>
          </p:cNvPr>
          <p:cNvSpPr>
            <a:spLocks noGrp="1"/>
          </p:cNvSpPr>
          <p:nvPr>
            <p:ph type="sldNum" idx="12"/>
          </p:nvPr>
        </p:nvSpPr>
        <p:spPr/>
        <p:txBody>
          <a:bodyPr/>
          <a:lstStyle/>
          <a:p>
            <a:fld id="{00000000-1234-1234-1234-123412341234}" type="slidenum">
              <a:rPr lang="en-US" smtClean="0"/>
              <a:pPr/>
              <a:t>45</a:t>
            </a:fld>
            <a:endParaRPr lang="en-US"/>
          </a:p>
        </p:txBody>
      </p:sp>
    </p:spTree>
    <p:extLst>
      <p:ext uri="{BB962C8B-B14F-4D97-AF65-F5344CB8AC3E}">
        <p14:creationId xmlns:p14="http://schemas.microsoft.com/office/powerpoint/2010/main" val="2852804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3B275B-4A81-2991-4260-2AB45E35F3F8}"/>
              </a:ext>
            </a:extLst>
          </p:cNvPr>
          <p:cNvSpPr>
            <a:spLocks noGrp="1"/>
          </p:cNvSpPr>
          <p:nvPr>
            <p:ph sz="quarter" idx="1"/>
          </p:nvPr>
        </p:nvSpPr>
        <p:spPr/>
        <p:txBody>
          <a:bodyPr/>
          <a:lstStyle/>
          <a:p>
            <a:pPr marL="0" indent="0">
              <a:buNone/>
            </a:pPr>
            <a:r>
              <a:rPr lang="en-US" b="1"/>
              <a:t>5.3 Meals</a:t>
            </a:r>
          </a:p>
          <a:p>
            <a:pPr marL="0" indent="0">
              <a:buNone/>
            </a:pPr>
            <a:endParaRPr lang="en-US"/>
          </a:p>
          <a:p>
            <a:pPr marL="0" indent="0">
              <a:buNone/>
            </a:pPr>
            <a:r>
              <a:rPr lang="en-US"/>
              <a:t>Reminder: </a:t>
            </a:r>
          </a:p>
          <a:p>
            <a:r>
              <a:rPr lang="en-US"/>
              <a:t>Last year, we were hoping for 3 meals per day (as part of 24/7 operations)</a:t>
            </a:r>
          </a:p>
          <a:p>
            <a:r>
              <a:rPr lang="en-US"/>
              <a:t>Currently serving 2 meals a day (due to funding constraints), so need to align language in Winter Plan to minimize confusion.</a:t>
            </a:r>
          </a:p>
        </p:txBody>
      </p:sp>
      <p:sp>
        <p:nvSpPr>
          <p:cNvPr id="3" name="Title 2">
            <a:extLst>
              <a:ext uri="{FF2B5EF4-FFF2-40B4-BE49-F238E27FC236}">
                <a16:creationId xmlns:a16="http://schemas.microsoft.com/office/drawing/2014/main" id="{F1DCA236-DA34-EA85-AAD9-88522AD9CBEA}"/>
              </a:ext>
            </a:extLst>
          </p:cNvPr>
          <p:cNvSpPr>
            <a:spLocks noGrp="1"/>
          </p:cNvSpPr>
          <p:nvPr>
            <p:ph type="title"/>
          </p:nvPr>
        </p:nvSpPr>
        <p:spPr/>
        <p:txBody>
          <a:bodyPr/>
          <a:lstStyle/>
          <a:p>
            <a:r>
              <a:rPr lang="en-US" b="1"/>
              <a:t>§5. Service Coordination</a:t>
            </a:r>
            <a:endParaRPr lang="en-US"/>
          </a:p>
        </p:txBody>
      </p:sp>
      <p:sp>
        <p:nvSpPr>
          <p:cNvPr id="4" name="Slide Number Placeholder 3">
            <a:extLst>
              <a:ext uri="{FF2B5EF4-FFF2-40B4-BE49-F238E27FC236}">
                <a16:creationId xmlns:a16="http://schemas.microsoft.com/office/drawing/2014/main" id="{A180E1FB-02E3-E2D8-7F7A-EA1C64537353}"/>
              </a:ext>
            </a:extLst>
          </p:cNvPr>
          <p:cNvSpPr>
            <a:spLocks noGrp="1"/>
          </p:cNvSpPr>
          <p:nvPr>
            <p:ph type="sldNum" sz="quarter" idx="12"/>
          </p:nvPr>
        </p:nvSpPr>
        <p:spPr/>
        <p:txBody>
          <a:bodyPr/>
          <a:lstStyle/>
          <a:p>
            <a:fld id="{BD8932C4-06C2-4B3E-B9B4-4EEBB934B3D2}" type="slidenum">
              <a:rPr lang="en-US" smtClean="0"/>
              <a:pPr/>
              <a:t>46</a:t>
            </a:fld>
            <a:endParaRPr lang="en-US"/>
          </a:p>
        </p:txBody>
      </p:sp>
    </p:spTree>
    <p:extLst>
      <p:ext uri="{BB962C8B-B14F-4D97-AF65-F5344CB8AC3E}">
        <p14:creationId xmlns:p14="http://schemas.microsoft.com/office/powerpoint/2010/main" val="3957928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4FA06C-4F75-3E91-FB0D-85DD72852B58}"/>
              </a:ext>
            </a:extLst>
          </p:cNvPr>
          <p:cNvSpPr>
            <a:spLocks noGrp="1"/>
          </p:cNvSpPr>
          <p:nvPr>
            <p:ph sz="quarter" idx="1"/>
          </p:nvPr>
        </p:nvSpPr>
        <p:spPr>
          <a:xfrm>
            <a:off x="367646" y="1313391"/>
            <a:ext cx="13109312" cy="5944043"/>
          </a:xfrm>
        </p:spPr>
        <p:txBody>
          <a:bodyPr>
            <a:normAutofit fontScale="77500" lnSpcReduction="20000"/>
          </a:bodyPr>
          <a:lstStyle/>
          <a:p>
            <a:pPr marL="0" indent="0">
              <a:buNone/>
            </a:pPr>
            <a:r>
              <a:rPr lang="en-US" b="1"/>
              <a:t>5.5 Mental Health &amp; Detoxification Services</a:t>
            </a:r>
          </a:p>
          <a:p>
            <a:pPr marL="0" indent="0">
              <a:buNone/>
            </a:pPr>
            <a:endParaRPr lang="en-US"/>
          </a:p>
          <a:p>
            <a:r>
              <a:rPr lang="en-US"/>
              <a:t>Significant expansion in voluntary detoxification services</a:t>
            </a:r>
          </a:p>
          <a:p>
            <a:pPr lvl="1"/>
            <a:r>
              <a:rPr lang="en-US"/>
              <a:t>Previously, the only option was PIW</a:t>
            </a:r>
          </a:p>
          <a:p>
            <a:pPr lvl="1"/>
            <a:r>
              <a:rPr lang="en-US"/>
              <a:t>Can now access services at 2 additional locations</a:t>
            </a:r>
          </a:p>
          <a:p>
            <a:pPr lvl="2"/>
            <a:r>
              <a:rPr lang="en-US"/>
              <a:t>Federal City Recovery Services &amp;</a:t>
            </a:r>
          </a:p>
          <a:p>
            <a:pPr lvl="2"/>
            <a:r>
              <a:rPr lang="en-US"/>
              <a:t>Regional Addiction Prevention (RAP), Inc.</a:t>
            </a:r>
          </a:p>
          <a:p>
            <a:pPr lvl="2"/>
            <a:endParaRPr lang="en-US"/>
          </a:p>
          <a:p>
            <a:r>
              <a:rPr lang="en-US"/>
              <a:t>MPD Role in Transportation </a:t>
            </a:r>
          </a:p>
          <a:p>
            <a:pPr lvl="1"/>
            <a:r>
              <a:rPr lang="en-US"/>
              <a:t>New detox partners offer transportation services </a:t>
            </a:r>
          </a:p>
          <a:p>
            <a:pPr lvl="1"/>
            <a:r>
              <a:rPr lang="en-US"/>
              <a:t>Removing all references to MPD’s role in transportation for voluntary detoxification services.</a:t>
            </a:r>
          </a:p>
          <a:p>
            <a:pPr lvl="1"/>
            <a:r>
              <a:rPr lang="en-US">
                <a:highlight>
                  <a:srgbClr val="FFFF00"/>
                </a:highlight>
              </a:rPr>
              <a:t>Final update will remove the following sentence from page 35</a:t>
            </a:r>
            <a:r>
              <a:rPr lang="en-US"/>
              <a:t> </a:t>
            </a:r>
          </a:p>
          <a:p>
            <a:pPr lvl="2"/>
            <a:r>
              <a:rPr lang="en-US"/>
              <a:t>“Finally, note that MPD is not responsible for and does not offer transportation for voluntary services.”</a:t>
            </a:r>
          </a:p>
          <a:p>
            <a:endParaRPr lang="en-US"/>
          </a:p>
        </p:txBody>
      </p:sp>
      <p:sp>
        <p:nvSpPr>
          <p:cNvPr id="3" name="Title 2">
            <a:extLst>
              <a:ext uri="{FF2B5EF4-FFF2-40B4-BE49-F238E27FC236}">
                <a16:creationId xmlns:a16="http://schemas.microsoft.com/office/drawing/2014/main" id="{58A13223-5E33-AABB-6A5E-D360F5EB0CCA}"/>
              </a:ext>
            </a:extLst>
          </p:cNvPr>
          <p:cNvSpPr>
            <a:spLocks noGrp="1"/>
          </p:cNvSpPr>
          <p:nvPr>
            <p:ph type="title"/>
          </p:nvPr>
        </p:nvSpPr>
        <p:spPr/>
        <p:txBody>
          <a:bodyPr/>
          <a:lstStyle/>
          <a:p>
            <a:r>
              <a:rPr lang="en-US" b="1"/>
              <a:t>§5. Service Coordination</a:t>
            </a:r>
            <a:endParaRPr lang="en-US"/>
          </a:p>
        </p:txBody>
      </p:sp>
      <p:sp>
        <p:nvSpPr>
          <p:cNvPr id="4" name="Slide Number Placeholder 3">
            <a:extLst>
              <a:ext uri="{FF2B5EF4-FFF2-40B4-BE49-F238E27FC236}">
                <a16:creationId xmlns:a16="http://schemas.microsoft.com/office/drawing/2014/main" id="{64FC8663-6BE2-0B83-7CB9-8B7587357236}"/>
              </a:ext>
            </a:extLst>
          </p:cNvPr>
          <p:cNvSpPr>
            <a:spLocks noGrp="1"/>
          </p:cNvSpPr>
          <p:nvPr>
            <p:ph type="sldNum" sz="quarter" idx="12"/>
          </p:nvPr>
        </p:nvSpPr>
        <p:spPr/>
        <p:txBody>
          <a:bodyPr/>
          <a:lstStyle/>
          <a:p>
            <a:fld id="{BD8932C4-06C2-4B3E-B9B4-4EEBB934B3D2}" type="slidenum">
              <a:rPr lang="en-US" smtClean="0"/>
              <a:pPr/>
              <a:t>47</a:t>
            </a:fld>
            <a:endParaRPr lang="en-US"/>
          </a:p>
        </p:txBody>
      </p:sp>
    </p:spTree>
    <p:extLst>
      <p:ext uri="{BB962C8B-B14F-4D97-AF65-F5344CB8AC3E}">
        <p14:creationId xmlns:p14="http://schemas.microsoft.com/office/powerpoint/2010/main" val="1873919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598E6E-95D4-DD8B-A44D-45D6DE776588}"/>
              </a:ext>
            </a:extLst>
          </p:cNvPr>
          <p:cNvSpPr>
            <a:spLocks noGrp="1"/>
          </p:cNvSpPr>
          <p:nvPr>
            <p:ph sz="quarter" idx="1"/>
          </p:nvPr>
        </p:nvSpPr>
        <p:spPr>
          <a:xfrm>
            <a:off x="369909" y="1302782"/>
            <a:ext cx="13109312" cy="6365987"/>
          </a:xfrm>
        </p:spPr>
        <p:txBody>
          <a:bodyPr>
            <a:normAutofit fontScale="92500" lnSpcReduction="20000"/>
          </a:bodyPr>
          <a:lstStyle/>
          <a:p>
            <a:pPr>
              <a:lnSpc>
                <a:spcPct val="120000"/>
              </a:lnSpc>
            </a:pPr>
            <a:r>
              <a:rPr lang="en-US" sz="2800" b="1"/>
              <a:t>Introduction: </a:t>
            </a:r>
          </a:p>
          <a:p>
            <a:pPr lvl="1">
              <a:lnSpc>
                <a:spcPct val="120000"/>
              </a:lnSpc>
            </a:pPr>
            <a:r>
              <a:rPr lang="en-US" sz="2800"/>
              <a:t>Minimized references to Solid Foundation DC</a:t>
            </a:r>
          </a:p>
          <a:p>
            <a:pPr>
              <a:lnSpc>
                <a:spcPct val="120000"/>
              </a:lnSpc>
              <a:spcBef>
                <a:spcPts val="600"/>
              </a:spcBef>
            </a:pPr>
            <a:r>
              <a:rPr lang="en-US" sz="2800" b="1"/>
              <a:t>6.1 Unaccompanied Minors (&lt;18 Years of Age)</a:t>
            </a:r>
          </a:p>
          <a:p>
            <a:pPr lvl="1">
              <a:lnSpc>
                <a:spcPct val="120000"/>
              </a:lnSpc>
            </a:pPr>
            <a:r>
              <a:rPr lang="en-US" sz="2800"/>
              <a:t>Removed references to ICH monitoring utilization of beds for minors to align with actual activities</a:t>
            </a:r>
          </a:p>
          <a:p>
            <a:pPr lvl="1">
              <a:lnSpc>
                <a:spcPct val="120000"/>
              </a:lnSpc>
            </a:pPr>
            <a:r>
              <a:rPr lang="en-US" sz="2800"/>
              <a:t>Moved capacity overview (table) for Minors into this section (previously provided under section 6.2)</a:t>
            </a:r>
          </a:p>
          <a:p>
            <a:pPr>
              <a:lnSpc>
                <a:spcPct val="120000"/>
              </a:lnSpc>
              <a:spcBef>
                <a:spcPts val="600"/>
              </a:spcBef>
            </a:pPr>
            <a:r>
              <a:rPr lang="en-US" sz="2800" b="1"/>
              <a:t>6.2 TAY (18 – 24 Years Old)</a:t>
            </a:r>
          </a:p>
          <a:p>
            <a:pPr lvl="1">
              <a:lnSpc>
                <a:spcPct val="120000"/>
              </a:lnSpc>
            </a:pPr>
            <a:r>
              <a:rPr lang="en-US" sz="2800"/>
              <a:t>Again, minimized references to Solid Foundation DC</a:t>
            </a:r>
          </a:p>
          <a:p>
            <a:pPr lvl="1">
              <a:lnSpc>
                <a:spcPct val="120000"/>
              </a:lnSpc>
            </a:pPr>
            <a:r>
              <a:rPr lang="en-US" sz="2800"/>
              <a:t>Moved capacity overview (table) for Minors from this section into the appropriate section (moved to section 6.1)</a:t>
            </a:r>
          </a:p>
          <a:p>
            <a:pPr>
              <a:lnSpc>
                <a:spcPct val="120000"/>
              </a:lnSpc>
              <a:spcBef>
                <a:spcPts val="600"/>
              </a:spcBef>
            </a:pPr>
            <a:r>
              <a:rPr lang="en-US" sz="2800" b="1"/>
              <a:t>6.3 Outreach &amp; In-Reach Services for Youth</a:t>
            </a:r>
          </a:p>
          <a:p>
            <a:pPr lvl="1">
              <a:lnSpc>
                <a:spcPct val="120000"/>
              </a:lnSpc>
            </a:pPr>
            <a:r>
              <a:rPr lang="en-US" sz="2800"/>
              <a:t>Updated language to reflect the current reality that the Youth CAHP By Name List includes every young adult, regardless of where they are accessing shelter</a:t>
            </a:r>
          </a:p>
        </p:txBody>
      </p:sp>
      <p:sp>
        <p:nvSpPr>
          <p:cNvPr id="3" name="Title 2">
            <a:extLst>
              <a:ext uri="{FF2B5EF4-FFF2-40B4-BE49-F238E27FC236}">
                <a16:creationId xmlns:a16="http://schemas.microsoft.com/office/drawing/2014/main" id="{4FD8B6CE-9B8B-0FBF-381E-6C7BCD997A2C}"/>
              </a:ext>
            </a:extLst>
          </p:cNvPr>
          <p:cNvSpPr>
            <a:spLocks noGrp="1"/>
          </p:cNvSpPr>
          <p:nvPr>
            <p:ph type="title"/>
          </p:nvPr>
        </p:nvSpPr>
        <p:spPr/>
        <p:txBody>
          <a:bodyPr/>
          <a:lstStyle/>
          <a:p>
            <a:r>
              <a:rPr lang="en-US" b="1"/>
              <a:t>§6. Unaccompanied Minors &amp; TAY</a:t>
            </a:r>
            <a:endParaRPr lang="en-US"/>
          </a:p>
        </p:txBody>
      </p:sp>
      <p:sp>
        <p:nvSpPr>
          <p:cNvPr id="4" name="Slide Number Placeholder 3">
            <a:extLst>
              <a:ext uri="{FF2B5EF4-FFF2-40B4-BE49-F238E27FC236}">
                <a16:creationId xmlns:a16="http://schemas.microsoft.com/office/drawing/2014/main" id="{FA7B7DA3-E556-26A0-F307-CAEED7323EEF}"/>
              </a:ext>
            </a:extLst>
          </p:cNvPr>
          <p:cNvSpPr>
            <a:spLocks noGrp="1"/>
          </p:cNvSpPr>
          <p:nvPr>
            <p:ph type="sldNum" sz="quarter" idx="12"/>
          </p:nvPr>
        </p:nvSpPr>
        <p:spPr/>
        <p:txBody>
          <a:bodyPr/>
          <a:lstStyle/>
          <a:p>
            <a:fld id="{BD8932C4-06C2-4B3E-B9B4-4EEBB934B3D2}" type="slidenum">
              <a:rPr lang="en-US" smtClean="0"/>
              <a:pPr/>
              <a:t>48</a:t>
            </a:fld>
            <a:endParaRPr lang="en-US"/>
          </a:p>
        </p:txBody>
      </p:sp>
    </p:spTree>
    <p:extLst>
      <p:ext uri="{BB962C8B-B14F-4D97-AF65-F5344CB8AC3E}">
        <p14:creationId xmlns:p14="http://schemas.microsoft.com/office/powerpoint/2010/main" val="3467211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526222"/>
            <a:ext cx="13118738" cy="5595408"/>
          </a:xfrm>
        </p:spPr>
        <p:txBody>
          <a:bodyPr>
            <a:normAutofit/>
          </a:bodyPr>
          <a:lstStyle/>
          <a:p>
            <a:pPr marL="0" indent="0">
              <a:buNone/>
            </a:pPr>
            <a:r>
              <a:rPr lang="en-US" b="1">
                <a:solidFill>
                  <a:srgbClr val="C00000"/>
                </a:solidFill>
              </a:rPr>
              <a:t>Comments related to the DGS Update:</a:t>
            </a:r>
          </a:p>
          <a:p>
            <a:r>
              <a:rPr lang="en-US" b="1">
                <a:solidFill>
                  <a:srgbClr val="C00000"/>
                </a:solidFill>
              </a:rPr>
              <a:t>Rico Harris (CCNV)</a:t>
            </a:r>
            <a:r>
              <a:rPr lang="en-US">
                <a:solidFill>
                  <a:srgbClr val="C00000"/>
                </a:solidFill>
              </a:rPr>
              <a:t>: Request for DGS to also consider repairs to 2 South. </a:t>
            </a:r>
          </a:p>
          <a:p>
            <a:r>
              <a:rPr lang="en-US" b="1">
                <a:solidFill>
                  <a:srgbClr val="C00000"/>
                </a:solidFill>
              </a:rPr>
              <a:t>DGS: </a:t>
            </a:r>
            <a:r>
              <a:rPr lang="en-US">
                <a:solidFill>
                  <a:srgbClr val="C00000"/>
                </a:solidFill>
              </a:rPr>
              <a:t>Confirmation that the current scope of repairs does not include 2 South but that DGS can consider the request and work with CCNV to determine whether it would be appropriate to expand the scope of work to include 2 South.</a:t>
            </a:r>
          </a:p>
          <a:p>
            <a:endParaRPr lang="en-US">
              <a:solidFill>
                <a:srgbClr val="C00000"/>
              </a:solidFill>
            </a:endParaRPr>
          </a:p>
          <a:p>
            <a:pPr marL="634599" lvl="1" indent="0">
              <a:buNone/>
            </a:pPr>
            <a:endParaRPr lang="en-US">
              <a:solidFill>
                <a:srgbClr val="C00000"/>
              </a:solidFill>
            </a:endParaRPr>
          </a:p>
          <a:p>
            <a:endParaRPr lang="en-US">
              <a:solidFill>
                <a:srgbClr val="C00000"/>
              </a:solidFill>
            </a:endParaRP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Winter Plan Updates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49</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263417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201C70-7038-DC26-AD9C-6D44C0F9B36C}"/>
              </a:ext>
            </a:extLst>
          </p:cNvPr>
          <p:cNvSpPr>
            <a:spLocks noGrp="1"/>
          </p:cNvSpPr>
          <p:nvPr>
            <p:ph sz="quarter" idx="1"/>
          </p:nvPr>
        </p:nvSpPr>
        <p:spPr>
          <a:xfrm>
            <a:off x="367646" y="1313393"/>
            <a:ext cx="13109312" cy="2572808"/>
          </a:xfrm>
        </p:spPr>
        <p:txBody>
          <a:bodyPr>
            <a:normAutofit lnSpcReduction="10000"/>
          </a:bodyPr>
          <a:lstStyle/>
          <a:p>
            <a:r>
              <a:rPr lang="en-US"/>
              <a:t>Support for the 10/17 ICH Full Council Meeting</a:t>
            </a:r>
          </a:p>
          <a:p>
            <a:pPr lvl="1"/>
            <a:r>
              <a:rPr lang="en-US"/>
              <a:t>DOES for hosting and </a:t>
            </a:r>
          </a:p>
          <a:p>
            <a:pPr lvl="1"/>
            <a:r>
              <a:rPr lang="en-US"/>
              <a:t>N Street Village for light refreshments</a:t>
            </a:r>
          </a:p>
          <a:p>
            <a:pPr>
              <a:spcBef>
                <a:spcPts val="1200"/>
              </a:spcBef>
            </a:pPr>
            <a:r>
              <a:rPr lang="en-US"/>
              <a:t>Support drafting/updating the Winter Plan</a:t>
            </a:r>
          </a:p>
          <a:p>
            <a:pPr marL="0" indent="0">
              <a:buNone/>
            </a:pPr>
            <a:endParaRPr lang="en-US"/>
          </a:p>
          <a:p>
            <a:pPr marL="634599" lvl="1" indent="0">
              <a:buNone/>
            </a:pPr>
            <a:endParaRPr lang="en-US"/>
          </a:p>
        </p:txBody>
      </p:sp>
      <p:sp>
        <p:nvSpPr>
          <p:cNvPr id="3" name="Title 2">
            <a:extLst>
              <a:ext uri="{FF2B5EF4-FFF2-40B4-BE49-F238E27FC236}">
                <a16:creationId xmlns:a16="http://schemas.microsoft.com/office/drawing/2014/main" id="{325261AE-1D55-44BF-7925-D1D4D80A1B30}"/>
              </a:ext>
            </a:extLst>
          </p:cNvPr>
          <p:cNvSpPr>
            <a:spLocks noGrp="1"/>
          </p:cNvSpPr>
          <p:nvPr>
            <p:ph type="title"/>
          </p:nvPr>
        </p:nvSpPr>
        <p:spPr/>
        <p:txBody>
          <a:bodyPr/>
          <a:lstStyle/>
          <a:p>
            <a:r>
              <a:rPr lang="en-US"/>
              <a:t>Recognition</a:t>
            </a:r>
          </a:p>
        </p:txBody>
      </p:sp>
      <p:sp>
        <p:nvSpPr>
          <p:cNvPr id="4" name="Slide Number Placeholder 3">
            <a:extLst>
              <a:ext uri="{FF2B5EF4-FFF2-40B4-BE49-F238E27FC236}">
                <a16:creationId xmlns:a16="http://schemas.microsoft.com/office/drawing/2014/main" id="{EB24771C-2944-EC96-2AAD-6F033E8482FA}"/>
              </a:ext>
            </a:extLst>
          </p:cNvPr>
          <p:cNvSpPr>
            <a:spLocks noGrp="1"/>
          </p:cNvSpPr>
          <p:nvPr>
            <p:ph type="sldNum" sz="quarter" idx="12"/>
          </p:nvPr>
        </p:nvSpPr>
        <p:spPr/>
        <p:txBody>
          <a:bodyPr/>
          <a:lstStyle/>
          <a:p>
            <a:fld id="{BD8932C4-06C2-4B3E-B9B4-4EEBB934B3D2}" type="slidenum">
              <a:rPr lang="en-US" smtClean="0"/>
              <a:pPr/>
              <a:t>5</a:t>
            </a:fld>
            <a:endParaRPr lang="en-US"/>
          </a:p>
        </p:txBody>
      </p:sp>
      <p:graphicFrame>
        <p:nvGraphicFramePr>
          <p:cNvPr id="6" name="Table 5">
            <a:extLst>
              <a:ext uri="{FF2B5EF4-FFF2-40B4-BE49-F238E27FC236}">
                <a16:creationId xmlns:a16="http://schemas.microsoft.com/office/drawing/2014/main" id="{1935E86E-3731-FFA7-E820-6F27FBFAE4F0}"/>
              </a:ext>
            </a:extLst>
          </p:cNvPr>
          <p:cNvGraphicFramePr>
            <a:graphicFrameLocks noGrp="1"/>
          </p:cNvGraphicFramePr>
          <p:nvPr>
            <p:extLst>
              <p:ext uri="{D42A27DB-BD31-4B8C-83A1-F6EECF244321}">
                <p14:modId xmlns:p14="http://schemas.microsoft.com/office/powerpoint/2010/main" val="841330039"/>
              </p:ext>
            </p:extLst>
          </p:nvPr>
        </p:nvGraphicFramePr>
        <p:xfrm>
          <a:off x="0" y="4060052"/>
          <a:ext cx="13817599" cy="3146392"/>
        </p:xfrm>
        <a:graphic>
          <a:graphicData uri="http://schemas.openxmlformats.org/drawingml/2006/table">
            <a:tbl>
              <a:tblPr bandRow="1">
                <a:tableStyleId>{93296810-A885-4BE3-A3E7-6D5BEEA58F35}</a:tableStyleId>
              </a:tblPr>
              <a:tblGrid>
                <a:gridCol w="5177118">
                  <a:extLst>
                    <a:ext uri="{9D8B030D-6E8A-4147-A177-3AD203B41FA5}">
                      <a16:colId xmlns:a16="http://schemas.microsoft.com/office/drawing/2014/main" val="1243724144"/>
                    </a:ext>
                  </a:extLst>
                </a:gridCol>
                <a:gridCol w="5768788">
                  <a:extLst>
                    <a:ext uri="{9D8B030D-6E8A-4147-A177-3AD203B41FA5}">
                      <a16:colId xmlns:a16="http://schemas.microsoft.com/office/drawing/2014/main" val="2104998976"/>
                    </a:ext>
                  </a:extLst>
                </a:gridCol>
                <a:gridCol w="2871693">
                  <a:extLst>
                    <a:ext uri="{9D8B030D-6E8A-4147-A177-3AD203B41FA5}">
                      <a16:colId xmlns:a16="http://schemas.microsoft.com/office/drawing/2014/main" val="3490246860"/>
                    </a:ext>
                  </a:extLst>
                </a:gridCol>
              </a:tblGrid>
              <a:tr h="423196">
                <a:tc>
                  <a:txBody>
                    <a:bodyPr/>
                    <a:lstStyle/>
                    <a:p>
                      <a:r>
                        <a:rPr lang="en-US" sz="2400" b="1"/>
                        <a:t>ICH Committee/Workgroup</a:t>
                      </a:r>
                    </a:p>
                  </a:txBody>
                  <a:tcPr/>
                </a:tc>
                <a:tc>
                  <a:txBody>
                    <a:bodyPr/>
                    <a:lstStyle/>
                    <a:p>
                      <a:r>
                        <a:rPr lang="en-US" sz="2400" b="1"/>
                        <a:t>Co-Chairs</a:t>
                      </a:r>
                    </a:p>
                  </a:txBody>
                  <a:tcPr/>
                </a:tc>
                <a:tc>
                  <a:txBody>
                    <a:bodyPr/>
                    <a:lstStyle/>
                    <a:p>
                      <a:r>
                        <a:rPr lang="en-US" sz="2400" b="1"/>
                        <a:t>ICH Advisor</a:t>
                      </a:r>
                    </a:p>
                  </a:txBody>
                  <a:tcPr/>
                </a:tc>
                <a:extLst>
                  <a:ext uri="{0D108BD9-81ED-4DB2-BD59-A6C34878D82A}">
                    <a16:rowId xmlns:a16="http://schemas.microsoft.com/office/drawing/2014/main" val="1507040693"/>
                  </a:ext>
                </a:extLst>
              </a:tr>
              <a:tr h="423196">
                <a:tc>
                  <a:txBody>
                    <a:bodyPr/>
                    <a:lstStyle/>
                    <a:p>
                      <a:r>
                        <a:rPr lang="en-US" sz="2400"/>
                        <a:t>Emergency Response &amp; Shelter Operations CMTE </a:t>
                      </a:r>
                    </a:p>
                  </a:txBody>
                  <a:tcPr anchor="ctr"/>
                </a:tc>
                <a:tc>
                  <a:txBody>
                    <a:bodyPr/>
                    <a:lstStyle/>
                    <a:p>
                      <a:r>
                        <a:rPr lang="en-US" sz="2400"/>
                        <a:t>Reginald Black, PFFC &amp;</a:t>
                      </a:r>
                    </a:p>
                    <a:p>
                      <a:r>
                        <a:rPr lang="en-US" sz="2400"/>
                        <a:t>Anthony Newman, DHS</a:t>
                      </a:r>
                    </a:p>
                  </a:txBody>
                  <a:tcPr anchor="ctr"/>
                </a:tc>
                <a:tc>
                  <a:txBody>
                    <a:bodyPr/>
                    <a:lstStyle/>
                    <a:p>
                      <a:r>
                        <a:rPr lang="en-US" sz="2400"/>
                        <a:t>Synina Pugh</a:t>
                      </a:r>
                    </a:p>
                  </a:txBody>
                  <a:tcPr anchor="ctr"/>
                </a:tc>
                <a:extLst>
                  <a:ext uri="{0D108BD9-81ED-4DB2-BD59-A6C34878D82A}">
                    <a16:rowId xmlns:a16="http://schemas.microsoft.com/office/drawing/2014/main" val="1188898631"/>
                  </a:ext>
                </a:extLst>
              </a:tr>
              <a:tr h="423196">
                <a:tc>
                  <a:txBody>
                    <a:bodyPr/>
                    <a:lstStyle/>
                    <a:p>
                      <a:r>
                        <a:rPr lang="en-US" sz="2400"/>
                        <a:t>Shelter Capacity WG</a:t>
                      </a:r>
                    </a:p>
                  </a:txBody>
                  <a:tcPr anchor="ctr"/>
                </a:tc>
                <a:tc>
                  <a:txBody>
                    <a:bodyPr/>
                    <a:lstStyle/>
                    <a:p>
                      <a:r>
                        <a:rPr lang="en-US" sz="2400"/>
                        <a:t>Michael Ferrell, Coalition for the Homeless</a:t>
                      </a:r>
                    </a:p>
                  </a:txBody>
                  <a:tcPr anchor="ctr"/>
                </a:tc>
                <a:tc>
                  <a:txBody>
                    <a:bodyPr/>
                    <a:lstStyle/>
                    <a:p>
                      <a:r>
                        <a:rPr lang="en-US" sz="2400"/>
                        <a:t>Synina Pugh</a:t>
                      </a:r>
                    </a:p>
                  </a:txBody>
                  <a:tcPr anchor="ctr"/>
                </a:tc>
                <a:extLst>
                  <a:ext uri="{0D108BD9-81ED-4DB2-BD59-A6C34878D82A}">
                    <a16:rowId xmlns:a16="http://schemas.microsoft.com/office/drawing/2014/main" val="4009143874"/>
                  </a:ext>
                </a:extLst>
              </a:tr>
              <a:tr h="586072">
                <a:tc>
                  <a:txBody>
                    <a:bodyPr/>
                    <a:lstStyle/>
                    <a:p>
                      <a:r>
                        <a:rPr lang="en-US" sz="2400"/>
                        <a:t>Shelter Solutions WG</a:t>
                      </a:r>
                    </a:p>
                  </a:txBody>
                  <a:tcPr anchor="ctr"/>
                </a:tc>
                <a:tc>
                  <a:txBody>
                    <a:bodyPr/>
                    <a:lstStyle/>
                    <a:p>
                      <a:r>
                        <a:rPr lang="en-US" sz="2400"/>
                        <a:t>Amanda Chesney, Catholic Charities &amp;</a:t>
                      </a:r>
                    </a:p>
                    <a:p>
                      <a:r>
                        <a:rPr lang="en-US" sz="2400"/>
                        <a:t>Shaquin Grier, DHS</a:t>
                      </a:r>
                    </a:p>
                  </a:txBody>
                  <a:tcPr anchor="ctr"/>
                </a:tc>
                <a:tc>
                  <a:txBody>
                    <a:bodyPr/>
                    <a:lstStyle/>
                    <a:p>
                      <a:r>
                        <a:rPr lang="en-US" sz="2400"/>
                        <a:t>Synina Pugh</a:t>
                      </a:r>
                    </a:p>
                  </a:txBody>
                  <a:tcPr anchor="ctr"/>
                </a:tc>
                <a:extLst>
                  <a:ext uri="{0D108BD9-81ED-4DB2-BD59-A6C34878D82A}">
                    <a16:rowId xmlns:a16="http://schemas.microsoft.com/office/drawing/2014/main" val="247574481"/>
                  </a:ext>
                </a:extLst>
              </a:tr>
              <a:tr h="586072">
                <a:tc>
                  <a:txBody>
                    <a:bodyPr/>
                    <a:lstStyle/>
                    <a:p>
                      <a:r>
                        <a:rPr lang="en-US" sz="2400"/>
                        <a:t>Front Door Services WG</a:t>
                      </a:r>
                    </a:p>
                  </a:txBody>
                  <a:tcPr anchor="ctr"/>
                </a:tc>
                <a:tc>
                  <a:txBody>
                    <a:bodyPr/>
                    <a:lstStyle/>
                    <a:p>
                      <a:r>
                        <a:rPr lang="en-US" sz="2400"/>
                        <a:t>TBD</a:t>
                      </a:r>
                    </a:p>
                  </a:txBody>
                  <a:tcPr anchor="ctr"/>
                </a:tc>
                <a:tc>
                  <a:txBody>
                    <a:bodyPr/>
                    <a:lstStyle/>
                    <a:p>
                      <a:r>
                        <a:rPr lang="en-US" sz="2400"/>
                        <a:t>Eileen Rosa</a:t>
                      </a:r>
                    </a:p>
                  </a:txBody>
                  <a:tcPr anchor="ctr"/>
                </a:tc>
                <a:extLst>
                  <a:ext uri="{0D108BD9-81ED-4DB2-BD59-A6C34878D82A}">
                    <a16:rowId xmlns:a16="http://schemas.microsoft.com/office/drawing/2014/main" val="765141154"/>
                  </a:ext>
                </a:extLst>
              </a:tr>
            </a:tbl>
          </a:graphicData>
        </a:graphic>
      </p:graphicFrame>
    </p:spTree>
    <p:extLst>
      <p:ext uri="{BB962C8B-B14F-4D97-AF65-F5344CB8AC3E}">
        <p14:creationId xmlns:p14="http://schemas.microsoft.com/office/powerpoint/2010/main" val="150266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230386"/>
            <a:ext cx="13118738" cy="5595408"/>
          </a:xfrm>
        </p:spPr>
        <p:txBody>
          <a:bodyPr>
            <a:normAutofit fontScale="25000" lnSpcReduction="20000"/>
          </a:bodyPr>
          <a:lstStyle/>
          <a:p>
            <a:pPr marL="0" indent="0">
              <a:buNone/>
            </a:pPr>
            <a:r>
              <a:rPr lang="en-US" sz="9600" b="1" dirty="0">
                <a:solidFill>
                  <a:srgbClr val="C00000"/>
                </a:solidFill>
              </a:rPr>
              <a:t>Comments related to COVID:</a:t>
            </a:r>
          </a:p>
          <a:p>
            <a:pPr>
              <a:spcBef>
                <a:spcPts val="600"/>
              </a:spcBef>
            </a:pPr>
            <a:r>
              <a:rPr lang="en-US" sz="9600" b="1" dirty="0">
                <a:solidFill>
                  <a:srgbClr val="C00000"/>
                </a:solidFill>
              </a:rPr>
              <a:t>Kelly McShane (COH)</a:t>
            </a:r>
            <a:r>
              <a:rPr lang="en-US" sz="9600" dirty="0">
                <a:solidFill>
                  <a:srgbClr val="C00000"/>
                </a:solidFill>
              </a:rPr>
              <a:t>: Have heard concerns from women’s service providers that with the closing of ISAQ and PEPV, related to shelter capacity and COVID response. </a:t>
            </a:r>
          </a:p>
          <a:p>
            <a:pPr lvl="1"/>
            <a:r>
              <a:rPr lang="en-US" sz="9600" b="1" dirty="0">
                <a:solidFill>
                  <a:srgbClr val="C00000"/>
                </a:solidFill>
              </a:rPr>
              <a:t>ICH</a:t>
            </a:r>
            <a:r>
              <a:rPr lang="en-US" sz="9600" dirty="0">
                <a:solidFill>
                  <a:srgbClr val="C00000"/>
                </a:solidFill>
              </a:rPr>
              <a:t>: The respite beds for women were accommodated at PEPV and as demobilizing PEPV, there may be a question on respite beds for women at a location where women are traditionally served. There are respite beds available at 801 East. In terms of isolation and quarantine, we need to determine what our strategy is as ISAQ was demobilized. It is important that providers do not take action unilaterally but that we have a strategy as a system to implement a response. Grateful for support of DC Health.</a:t>
            </a:r>
          </a:p>
          <a:p>
            <a:pPr lvl="1"/>
            <a:r>
              <a:rPr lang="en-US" sz="9600" b="1" dirty="0">
                <a:solidFill>
                  <a:srgbClr val="C00000"/>
                </a:solidFill>
              </a:rPr>
              <a:t>DHS</a:t>
            </a:r>
            <a:r>
              <a:rPr lang="en-US" sz="9600" dirty="0">
                <a:solidFill>
                  <a:srgbClr val="C00000"/>
                </a:solidFill>
              </a:rPr>
              <a:t>: There are respite beds at PEPV Skyline as well as capacity at the Aston once online. </a:t>
            </a:r>
          </a:p>
          <a:p>
            <a:pPr lvl="1"/>
            <a:r>
              <a:rPr lang="en-US" sz="9600" b="1" dirty="0">
                <a:solidFill>
                  <a:srgbClr val="C00000"/>
                </a:solidFill>
              </a:rPr>
              <a:t>DC Health</a:t>
            </a:r>
            <a:r>
              <a:rPr lang="en-US" sz="9600" dirty="0">
                <a:solidFill>
                  <a:srgbClr val="C00000"/>
                </a:solidFill>
              </a:rPr>
              <a:t>: It will be an unusual year. The vaccine has rolled out differently than in the past. DC Health is in communication with CDC to ensure adequate supply for clinics and public health locations. There is an expectation that flu and RSV will overlap with COVID again this year. If this is the case, likely does not allow ability to confirm for need of isolation. The best bet is risk mitigation to reduce and prevent so that dramatic isolation is not needed.</a:t>
            </a:r>
          </a:p>
          <a:p>
            <a:pPr>
              <a:spcBef>
                <a:spcPts val="600"/>
              </a:spcBef>
            </a:pPr>
            <a:r>
              <a:rPr lang="en-US" sz="10012" b="1" dirty="0">
                <a:solidFill>
                  <a:srgbClr val="C00000"/>
                </a:solidFill>
              </a:rPr>
              <a:t>Reginald Black</a:t>
            </a:r>
            <a:r>
              <a:rPr lang="en-US" sz="10012" dirty="0">
                <a:solidFill>
                  <a:srgbClr val="C00000"/>
                </a:solidFill>
              </a:rPr>
              <a:t>: Are our shelter densities within guidelines to reduce spread of COVID? </a:t>
            </a:r>
          </a:p>
          <a:p>
            <a:pPr lvl="1"/>
            <a:r>
              <a:rPr lang="en-US" sz="10012" b="1" dirty="0">
                <a:solidFill>
                  <a:srgbClr val="C00000"/>
                </a:solidFill>
              </a:rPr>
              <a:t>ICH</a:t>
            </a:r>
            <a:r>
              <a:rPr lang="en-US" sz="10012" dirty="0">
                <a:solidFill>
                  <a:srgbClr val="C00000"/>
                </a:solidFill>
              </a:rPr>
              <a:t>: Support from DC Health included coverage of efforts in DCPS and to extend those strategies to our community.</a:t>
            </a:r>
          </a:p>
          <a:p>
            <a:pPr lvl="1"/>
            <a:r>
              <a:rPr lang="en-US" sz="10012" b="1" dirty="0">
                <a:solidFill>
                  <a:srgbClr val="C00000"/>
                </a:solidFill>
              </a:rPr>
              <a:t>DC Health</a:t>
            </a:r>
            <a:r>
              <a:rPr lang="en-US" sz="10012" dirty="0">
                <a:solidFill>
                  <a:srgbClr val="C00000"/>
                </a:solidFill>
              </a:rPr>
              <a:t>: Will do our best to be as spaced as possible. Public health is about balancing risk. </a:t>
            </a:r>
            <a:endParaRPr lang="en-US" dirty="0">
              <a:solidFill>
                <a:srgbClr val="C00000"/>
              </a:solidFill>
            </a:endParaRP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Winter Plan Updates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50</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2360879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526222"/>
            <a:ext cx="13118738" cy="5595408"/>
          </a:xfrm>
        </p:spPr>
        <p:txBody>
          <a:bodyPr>
            <a:normAutofit fontScale="85000" lnSpcReduction="20000"/>
          </a:bodyPr>
          <a:lstStyle/>
          <a:p>
            <a:pPr marL="0" indent="0">
              <a:buNone/>
            </a:pPr>
            <a:r>
              <a:rPr lang="en-US" b="1">
                <a:solidFill>
                  <a:srgbClr val="C00000"/>
                </a:solidFill>
              </a:rPr>
              <a:t>Comments related to DBH services/detox:</a:t>
            </a:r>
          </a:p>
          <a:p>
            <a:r>
              <a:rPr lang="en-US" b="1">
                <a:solidFill>
                  <a:srgbClr val="C00000"/>
                </a:solidFill>
              </a:rPr>
              <a:t>DBH: </a:t>
            </a:r>
            <a:r>
              <a:rPr lang="en-US">
                <a:solidFill>
                  <a:srgbClr val="C00000"/>
                </a:solidFill>
              </a:rPr>
              <a:t>Also, looking forward to stabilization center in the coming weeks/months.</a:t>
            </a:r>
          </a:p>
          <a:p>
            <a:r>
              <a:rPr lang="en-US" b="1">
                <a:solidFill>
                  <a:srgbClr val="C00000"/>
                </a:solidFill>
              </a:rPr>
              <a:t>Reginald Black:</a:t>
            </a:r>
            <a:r>
              <a:rPr lang="en-US">
                <a:solidFill>
                  <a:srgbClr val="C00000"/>
                </a:solidFill>
              </a:rPr>
              <a:t> If the stabilization center comes online mid-season, likely need to add language to the Winter Plan in anticipation of more information.</a:t>
            </a:r>
          </a:p>
          <a:p>
            <a:r>
              <a:rPr lang="en-US" b="1">
                <a:solidFill>
                  <a:srgbClr val="C00000"/>
                </a:solidFill>
              </a:rPr>
              <a:t>DBH</a:t>
            </a:r>
            <a:r>
              <a:rPr lang="en-US">
                <a:solidFill>
                  <a:srgbClr val="C00000"/>
                </a:solidFill>
              </a:rPr>
              <a:t>: Do provide transportation free of charge if there is a need. </a:t>
            </a:r>
          </a:p>
          <a:p>
            <a:r>
              <a:rPr lang="en-US" b="1">
                <a:solidFill>
                  <a:srgbClr val="C00000"/>
                </a:solidFill>
              </a:rPr>
              <a:t>MPD</a:t>
            </a:r>
            <a:r>
              <a:rPr lang="en-US">
                <a:solidFill>
                  <a:srgbClr val="C00000"/>
                </a:solidFill>
              </a:rPr>
              <a:t>: Clarifying that MPD is not responsible for all transportation for voluntary transportation. Recommended removal of reference to MPD for voluntary detox transports as continue to develop policy.</a:t>
            </a:r>
          </a:p>
          <a:p>
            <a:endParaRPr lang="en-US">
              <a:solidFill>
                <a:srgbClr val="C00000"/>
              </a:solidFill>
            </a:endParaRPr>
          </a:p>
          <a:p>
            <a:endParaRPr lang="en-US">
              <a:solidFill>
                <a:srgbClr val="C00000"/>
              </a:solidFill>
            </a:endParaRP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Winter Plan Updates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51</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97428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526222"/>
            <a:ext cx="13118738" cy="5595408"/>
          </a:xfrm>
        </p:spPr>
        <p:txBody>
          <a:bodyPr>
            <a:normAutofit fontScale="55000" lnSpcReduction="20000"/>
          </a:bodyPr>
          <a:lstStyle/>
          <a:p>
            <a:pPr marL="0" indent="0">
              <a:buNone/>
            </a:pPr>
            <a:r>
              <a:rPr lang="en-US" b="1" dirty="0">
                <a:solidFill>
                  <a:srgbClr val="C00000"/>
                </a:solidFill>
              </a:rPr>
              <a:t>Comments related to Transportation:</a:t>
            </a:r>
          </a:p>
          <a:p>
            <a:r>
              <a:rPr lang="en-US" b="1" dirty="0">
                <a:solidFill>
                  <a:srgbClr val="C00000"/>
                </a:solidFill>
              </a:rPr>
              <a:t>Karen Cunningham: </a:t>
            </a:r>
            <a:r>
              <a:rPr lang="en-US" dirty="0">
                <a:solidFill>
                  <a:srgbClr val="C00000"/>
                </a:solidFill>
              </a:rPr>
              <a:t>Do we have data on utilization of the warming buses last season? </a:t>
            </a:r>
          </a:p>
          <a:p>
            <a:pPr lvl="1"/>
            <a:r>
              <a:rPr lang="en-US" b="1" dirty="0">
                <a:solidFill>
                  <a:srgbClr val="C00000"/>
                </a:solidFill>
              </a:rPr>
              <a:t>ICH:</a:t>
            </a:r>
            <a:r>
              <a:rPr lang="en-US" dirty="0">
                <a:solidFill>
                  <a:srgbClr val="C00000"/>
                </a:solidFill>
              </a:rPr>
              <a:t> Data is not readily available in this meeting. We review this monthly at the ERSO CMTE and are responsive to feedback regarding hotspots, etc. as much possible.</a:t>
            </a:r>
          </a:p>
          <a:p>
            <a:pPr marL="634599" lvl="1" indent="0">
              <a:buNone/>
            </a:pPr>
            <a:endParaRPr lang="en-US" dirty="0">
              <a:solidFill>
                <a:srgbClr val="C00000"/>
              </a:solidFill>
            </a:endParaRPr>
          </a:p>
          <a:p>
            <a:pPr marL="0" indent="0">
              <a:buNone/>
            </a:pPr>
            <a:r>
              <a:rPr lang="en-US" b="1" dirty="0">
                <a:solidFill>
                  <a:srgbClr val="C00000"/>
                </a:solidFill>
              </a:rPr>
              <a:t>Comments related to Communications:</a:t>
            </a:r>
          </a:p>
          <a:p>
            <a:r>
              <a:rPr lang="en-US" b="1" dirty="0">
                <a:solidFill>
                  <a:srgbClr val="C00000"/>
                </a:solidFill>
              </a:rPr>
              <a:t>Reginald Black</a:t>
            </a:r>
            <a:r>
              <a:rPr lang="en-US" dirty="0">
                <a:solidFill>
                  <a:srgbClr val="C00000"/>
                </a:solidFill>
              </a:rPr>
              <a:t>: If there is a freeze, or alert before the start of the season on Nov 1, will the plan be activated? Why are we publicizing in the Plan in November?  Shouldn’t it be earlier?</a:t>
            </a:r>
          </a:p>
          <a:p>
            <a:pPr lvl="1"/>
            <a:r>
              <a:rPr lang="en-US" b="1" dirty="0">
                <a:solidFill>
                  <a:srgbClr val="C00000"/>
                </a:solidFill>
              </a:rPr>
              <a:t>ICH</a:t>
            </a:r>
            <a:r>
              <a:rPr lang="en-US" dirty="0">
                <a:solidFill>
                  <a:srgbClr val="C00000"/>
                </a:solidFill>
              </a:rPr>
              <a:t>: Shift in publicizing the plan was moved to accommodate the timeline for adopting the plan.  In terms of communication, we call out the importance on communicating shifts in operations. See slide 35, sections 2.3 of the plan.</a:t>
            </a:r>
          </a:p>
          <a:p>
            <a:pPr marL="634599" lvl="1" indent="0">
              <a:buNone/>
            </a:pPr>
            <a:endParaRPr lang="en-US" dirty="0">
              <a:solidFill>
                <a:srgbClr val="C00000"/>
              </a:solidFill>
            </a:endParaRPr>
          </a:p>
          <a:p>
            <a:r>
              <a:rPr lang="en-US" b="1" dirty="0">
                <a:solidFill>
                  <a:srgbClr val="C00000"/>
                </a:solidFill>
              </a:rPr>
              <a:t>Reginald Black</a:t>
            </a:r>
            <a:r>
              <a:rPr lang="en-US" dirty="0">
                <a:solidFill>
                  <a:srgbClr val="C00000"/>
                </a:solidFill>
              </a:rPr>
              <a:t>: Should be concerned about communities opposing use of rec center for homeless services, not relying on messaging that rec centers are needed for youth programs. </a:t>
            </a:r>
          </a:p>
          <a:p>
            <a:pPr lvl="1"/>
            <a:r>
              <a:rPr lang="en-US" b="1" dirty="0">
                <a:solidFill>
                  <a:srgbClr val="C00000"/>
                </a:solidFill>
              </a:rPr>
              <a:t>CA</a:t>
            </a:r>
            <a:r>
              <a:rPr lang="en-US" dirty="0">
                <a:solidFill>
                  <a:srgbClr val="C00000"/>
                </a:solidFill>
              </a:rPr>
              <a:t>: Meet regularly with cohorts of ONSE with lived experience, the most uniform recommendation we hear is use of rec centers and activities. With this funding, we provided additional funds to DPR for weekends and later activities, even some sites open all night. The pivot to planning for capacity without rec centers is recognizing that we can still mobilize for use if needed, but to mobilize a plan that does not rely on rec centers.</a:t>
            </a: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Winter Plan Updates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52</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1592552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440399"/>
            <a:ext cx="13118738" cy="5595408"/>
          </a:xfrm>
        </p:spPr>
        <p:txBody>
          <a:bodyPr>
            <a:normAutofit fontScale="55000" lnSpcReduction="20000"/>
          </a:bodyPr>
          <a:lstStyle/>
          <a:p>
            <a:pPr marL="15266" indent="0">
              <a:buNone/>
            </a:pPr>
            <a:r>
              <a:rPr lang="en-US" b="1">
                <a:solidFill>
                  <a:srgbClr val="C00000"/>
                </a:solidFill>
              </a:rPr>
              <a:t>Comments related to shelter capacity and operations:</a:t>
            </a:r>
          </a:p>
          <a:p>
            <a:r>
              <a:rPr lang="en-US" b="1">
                <a:solidFill>
                  <a:srgbClr val="C00000"/>
                </a:solidFill>
              </a:rPr>
              <a:t>OSSE</a:t>
            </a:r>
            <a:r>
              <a:rPr lang="en-US">
                <a:solidFill>
                  <a:srgbClr val="C00000"/>
                </a:solidFill>
              </a:rPr>
              <a:t>: With the shift in use for Naylor Road, how will family shelter placements and capacity be impacted this hypothermia season?  Will families currently at Naylor Road have to move?</a:t>
            </a:r>
          </a:p>
          <a:p>
            <a:pPr lvl="1"/>
            <a:r>
              <a:rPr lang="en-US" b="1">
                <a:solidFill>
                  <a:srgbClr val="C00000"/>
                </a:solidFill>
              </a:rPr>
              <a:t>DHS</a:t>
            </a:r>
            <a:r>
              <a:rPr lang="en-US">
                <a:solidFill>
                  <a:srgbClr val="C00000"/>
                </a:solidFill>
              </a:rPr>
              <a:t>: Naylor Road is currently vacant.  No families will be relocated.</a:t>
            </a:r>
          </a:p>
          <a:p>
            <a:r>
              <a:rPr lang="en-US" b="1">
                <a:solidFill>
                  <a:srgbClr val="C00000"/>
                </a:solidFill>
              </a:rPr>
              <a:t>Kelly McShane</a:t>
            </a:r>
            <a:r>
              <a:rPr lang="en-US">
                <a:solidFill>
                  <a:srgbClr val="C00000"/>
                </a:solidFill>
              </a:rPr>
              <a:t>: What is the capacity to serve Singles at Naylor Road? </a:t>
            </a:r>
          </a:p>
          <a:p>
            <a:pPr lvl="1"/>
            <a:r>
              <a:rPr lang="en-US" b="1">
                <a:solidFill>
                  <a:srgbClr val="C00000"/>
                </a:solidFill>
              </a:rPr>
              <a:t>DHS: </a:t>
            </a:r>
            <a:r>
              <a:rPr lang="en-US">
                <a:solidFill>
                  <a:srgbClr val="C00000"/>
                </a:solidFill>
              </a:rPr>
              <a:t>134 total capacity at Naylor Rd to accommodate men and women. </a:t>
            </a:r>
          </a:p>
          <a:p>
            <a:r>
              <a:rPr lang="en-US" b="1">
                <a:solidFill>
                  <a:srgbClr val="C00000"/>
                </a:solidFill>
              </a:rPr>
              <a:t>Amanda Chesney (Catholic Charities)</a:t>
            </a:r>
            <a:r>
              <a:rPr lang="en-US">
                <a:solidFill>
                  <a:srgbClr val="C00000"/>
                </a:solidFill>
              </a:rPr>
              <a:t>: What is the breakdown for men and women at the CCNV drop-in center versus Women’s 2 South?</a:t>
            </a:r>
          </a:p>
          <a:p>
            <a:r>
              <a:rPr lang="en-US" b="1">
                <a:solidFill>
                  <a:srgbClr val="C00000"/>
                </a:solidFill>
              </a:rPr>
              <a:t>Reginald Black</a:t>
            </a:r>
            <a:r>
              <a:rPr lang="en-US">
                <a:solidFill>
                  <a:srgbClr val="C00000"/>
                </a:solidFill>
              </a:rPr>
              <a:t>: We are classifying </a:t>
            </a:r>
            <a:r>
              <a:rPr lang="en-US" err="1">
                <a:solidFill>
                  <a:srgbClr val="C00000"/>
                </a:solidFill>
              </a:rPr>
              <a:t>addtl</a:t>
            </a:r>
            <a:r>
              <a:rPr lang="en-US">
                <a:solidFill>
                  <a:srgbClr val="C00000"/>
                </a:solidFill>
              </a:rPr>
              <a:t> capacity as overflow. Is it 24/7? Do we need to call out difference in hours of operation?</a:t>
            </a:r>
          </a:p>
          <a:p>
            <a:pPr lvl="1"/>
            <a:r>
              <a:rPr lang="en-US" b="1">
                <a:solidFill>
                  <a:srgbClr val="C00000"/>
                </a:solidFill>
              </a:rPr>
              <a:t>ICH</a:t>
            </a:r>
            <a:r>
              <a:rPr lang="en-US">
                <a:solidFill>
                  <a:srgbClr val="C00000"/>
                </a:solidFill>
              </a:rPr>
              <a:t>: It is called out in the plan that overflow sites operate 7pm – 7am.</a:t>
            </a:r>
          </a:p>
          <a:p>
            <a:r>
              <a:rPr lang="en-US" b="1">
                <a:solidFill>
                  <a:srgbClr val="C00000"/>
                </a:solidFill>
              </a:rPr>
              <a:t>Amanda Chesney</a:t>
            </a:r>
            <a:r>
              <a:rPr lang="en-US">
                <a:solidFill>
                  <a:srgbClr val="C00000"/>
                </a:solidFill>
              </a:rPr>
              <a:t>: Once the overflow sites open during the season do they remain open or are they alert night?</a:t>
            </a:r>
          </a:p>
          <a:p>
            <a:pPr lvl="1"/>
            <a:r>
              <a:rPr lang="en-US" b="1">
                <a:solidFill>
                  <a:srgbClr val="C00000"/>
                </a:solidFill>
              </a:rPr>
              <a:t>ICH</a:t>
            </a:r>
            <a:r>
              <a:rPr lang="en-US">
                <a:solidFill>
                  <a:srgbClr val="C00000"/>
                </a:solidFill>
              </a:rPr>
              <a:t>: The way it is written in the plan, looked at utilization data to see if ability to consolidate and if we have the resources online. Last year, never got below the numbers to take an overflow site offline, but monitor this throughout the season. </a:t>
            </a:r>
          </a:p>
          <a:p>
            <a:pPr lvl="1"/>
            <a:r>
              <a:rPr lang="en-US" b="1">
                <a:solidFill>
                  <a:srgbClr val="C00000"/>
                </a:solidFill>
              </a:rPr>
              <a:t>DHS</a:t>
            </a:r>
            <a:r>
              <a:rPr lang="en-US">
                <a:solidFill>
                  <a:srgbClr val="C00000"/>
                </a:solidFill>
              </a:rPr>
              <a:t>: Once the overflow sites open, they are open for the season unless there is a significant issue such as maintenance, building issue, etc.</a:t>
            </a:r>
          </a:p>
          <a:p>
            <a:pPr lvl="2"/>
            <a:endParaRPr lang="en-US">
              <a:solidFill>
                <a:srgbClr val="C00000"/>
              </a:solidFill>
            </a:endParaRPr>
          </a:p>
          <a:p>
            <a:pPr lvl="1"/>
            <a:endParaRPr lang="en-US">
              <a:solidFill>
                <a:srgbClr val="C00000"/>
              </a:solidFill>
            </a:endParaRPr>
          </a:p>
          <a:p>
            <a:endParaRPr lang="en-US">
              <a:solidFill>
                <a:srgbClr val="C00000"/>
              </a:solidFill>
            </a:endParaRPr>
          </a:p>
          <a:p>
            <a:endParaRPr lang="en-US">
              <a:solidFill>
                <a:srgbClr val="C00000"/>
              </a:solidFill>
            </a:endParaRPr>
          </a:p>
          <a:p>
            <a:endParaRPr lang="en-US">
              <a:solidFill>
                <a:srgbClr val="C00000"/>
              </a:solidFill>
            </a:endParaRP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Winter Plan Updates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53</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4254910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440398"/>
            <a:ext cx="13118738" cy="5913439"/>
          </a:xfrm>
        </p:spPr>
        <p:txBody>
          <a:bodyPr>
            <a:normAutofit/>
          </a:bodyPr>
          <a:lstStyle/>
          <a:p>
            <a:pPr marL="15266" indent="0">
              <a:buNone/>
            </a:pPr>
            <a:r>
              <a:rPr lang="en-US" sz="2000" b="1">
                <a:solidFill>
                  <a:srgbClr val="C00000"/>
                </a:solidFill>
              </a:rPr>
              <a:t>Comments related to shelter capacity for individuals:</a:t>
            </a:r>
          </a:p>
          <a:p>
            <a:pPr marL="586766" indent="-571500"/>
            <a:r>
              <a:rPr lang="en-US" sz="2000" b="1">
                <a:solidFill>
                  <a:srgbClr val="C00000"/>
                </a:solidFill>
              </a:rPr>
              <a:t>Reginald Black: </a:t>
            </a:r>
            <a:r>
              <a:rPr lang="en-US" sz="2000">
                <a:solidFill>
                  <a:srgbClr val="C00000"/>
                </a:solidFill>
              </a:rPr>
              <a:t>Regarding women’s capacity, the main concern have heard is about location. Specifically, need to look at services and shelter locations available downtown.</a:t>
            </a:r>
            <a:endParaRPr lang="en-US" sz="1588">
              <a:solidFill>
                <a:srgbClr val="C00000"/>
              </a:solidFill>
            </a:endParaRPr>
          </a:p>
          <a:p>
            <a:pPr marL="586766" indent="-571500"/>
            <a:r>
              <a:rPr lang="en-US" sz="2000" b="1">
                <a:solidFill>
                  <a:srgbClr val="C00000"/>
                </a:solidFill>
              </a:rPr>
              <a:t>DHS</a:t>
            </a:r>
            <a:r>
              <a:rPr lang="en-US" sz="2000">
                <a:solidFill>
                  <a:srgbClr val="C00000"/>
                </a:solidFill>
              </a:rPr>
              <a:t>: Our success is not whether or not our forecast is precise, it is that we have a level of readiness and are prepared and actively serving as well as working through contingencies. DHS monitors shelter dashboard in detail. Centered on reducing exposure to cold weather injury. DHS has the demonstrated capabilities to expand as needed and meet demand.  Working to add beds within the system shortly.</a:t>
            </a:r>
          </a:p>
          <a:p>
            <a:pPr marL="586766" indent="-571500"/>
            <a:r>
              <a:rPr lang="en-US" sz="2000" b="1">
                <a:solidFill>
                  <a:srgbClr val="C00000"/>
                </a:solidFill>
              </a:rPr>
              <a:t>Reginald Black</a:t>
            </a:r>
            <a:r>
              <a:rPr lang="en-US" sz="2000">
                <a:solidFill>
                  <a:srgbClr val="C00000"/>
                </a:solidFill>
              </a:rPr>
              <a:t>: 134 at Naylor Rd. How do you trigger the distribution of beds for men vs women?</a:t>
            </a:r>
          </a:p>
          <a:p>
            <a:pPr marL="1206099" lvl="1" indent="-571500"/>
            <a:r>
              <a:rPr lang="en-US" sz="2000" b="1">
                <a:solidFill>
                  <a:srgbClr val="C00000"/>
                </a:solidFill>
              </a:rPr>
              <a:t>DHS</a:t>
            </a:r>
            <a:r>
              <a:rPr lang="en-US" sz="2000">
                <a:solidFill>
                  <a:srgbClr val="C00000"/>
                </a:solidFill>
              </a:rPr>
              <a:t>: Naylor Rd will have beds for men and women. Intend to operate it similar to how have operated co-ed shelters in the past. Expect a breakdown of 70/30, but will accommodate whoever needs a bed there. Breakdown will be based on who needs a bed, so need to operate with some flexibility.</a:t>
            </a:r>
          </a:p>
          <a:p>
            <a:pPr marL="586766" indent="-571500"/>
            <a:r>
              <a:rPr lang="en-US" sz="2000" b="1">
                <a:solidFill>
                  <a:srgbClr val="C00000"/>
                </a:solidFill>
              </a:rPr>
              <a:t>Amanda Chesney</a:t>
            </a:r>
            <a:r>
              <a:rPr lang="en-US" sz="2000">
                <a:solidFill>
                  <a:srgbClr val="C00000"/>
                </a:solidFill>
              </a:rPr>
              <a:t>: Clarification Blair house is Catholic Charities, not Coalition. </a:t>
            </a:r>
            <a:r>
              <a:rPr lang="en-US" sz="2000" err="1">
                <a:solidFill>
                  <a:srgbClr val="C00000"/>
                </a:solidFill>
              </a:rPr>
              <a:t>Bakhita</a:t>
            </a:r>
            <a:r>
              <a:rPr lang="en-US" sz="2000">
                <a:solidFill>
                  <a:srgbClr val="C00000"/>
                </a:solidFill>
              </a:rPr>
              <a:t> expands by 5 beds in hypo season.</a:t>
            </a:r>
          </a:p>
          <a:p>
            <a:pPr marL="586766" indent="-571500"/>
            <a:r>
              <a:rPr lang="en-US" sz="2000" b="1">
                <a:solidFill>
                  <a:srgbClr val="C00000"/>
                </a:solidFill>
              </a:rPr>
              <a:t>Kate Coventry</a:t>
            </a:r>
            <a:r>
              <a:rPr lang="en-US" sz="2000">
                <a:solidFill>
                  <a:srgbClr val="C00000"/>
                </a:solidFill>
              </a:rPr>
              <a:t>: Shout out to ICH and DHS for the work on the plan, in support! Do not know that the larger shelter contingencies are as desirable as the smaller rec centers, so would be good to monitor utilization and feedback via ERSO CMTE in real time.</a:t>
            </a:r>
          </a:p>
          <a:p>
            <a:pPr marL="1206099" lvl="1" indent="-571500"/>
            <a:r>
              <a:rPr lang="en-US" sz="2000" b="1">
                <a:solidFill>
                  <a:srgbClr val="C00000"/>
                </a:solidFill>
              </a:rPr>
              <a:t>ICH</a:t>
            </a:r>
            <a:r>
              <a:rPr lang="en-US" sz="2000">
                <a:solidFill>
                  <a:srgbClr val="C00000"/>
                </a:solidFill>
              </a:rPr>
              <a:t>: Can leverage ERSO </a:t>
            </a:r>
            <a:r>
              <a:rPr lang="en-US" sz="2000" dirty="0">
                <a:solidFill>
                  <a:srgbClr val="C00000"/>
                </a:solidFill>
              </a:rPr>
              <a:t>CMTE </a:t>
            </a:r>
            <a:r>
              <a:rPr lang="en-US" sz="2000">
                <a:solidFill>
                  <a:srgbClr val="C00000"/>
                </a:solidFill>
              </a:rPr>
              <a:t>and </a:t>
            </a:r>
            <a:r>
              <a:rPr lang="en-US" sz="2000" dirty="0">
                <a:solidFill>
                  <a:srgbClr val="C00000"/>
                </a:solidFill>
              </a:rPr>
              <a:t>it’s WGs </a:t>
            </a:r>
            <a:r>
              <a:rPr lang="en-US" sz="2000">
                <a:solidFill>
                  <a:srgbClr val="C00000"/>
                </a:solidFill>
              </a:rPr>
              <a:t>to monitor this as well as how queues at shelter are managed.</a:t>
            </a:r>
            <a:r>
              <a:rPr lang="en-US" sz="2000" dirty="0">
                <a:solidFill>
                  <a:srgbClr val="C00000"/>
                </a:solidFill>
              </a:rPr>
              <a:t>  Between the CMTE and WGs there should be a meeting every two weeks that allows us to monitor utilization and feedback at a regular cadence. </a:t>
            </a:r>
            <a:endParaRPr lang="en-US" sz="2000">
              <a:solidFill>
                <a:srgbClr val="C00000"/>
              </a:solidFill>
            </a:endParaRPr>
          </a:p>
          <a:p>
            <a:pPr marL="15266" indent="0">
              <a:buNone/>
            </a:pPr>
            <a:endParaRPr lang="en-US" sz="1800">
              <a:solidFill>
                <a:srgbClr val="C00000"/>
              </a:solidFill>
            </a:endParaRPr>
          </a:p>
          <a:p>
            <a:pPr marL="586766" indent="-571500"/>
            <a:endParaRPr lang="en-US" sz="2000">
              <a:solidFill>
                <a:srgbClr val="C00000"/>
              </a:solidFill>
            </a:endParaRPr>
          </a:p>
          <a:p>
            <a:endParaRPr lang="en-US" sz="2000">
              <a:solidFill>
                <a:srgbClr val="C00000"/>
              </a:solidFill>
            </a:endParaRPr>
          </a:p>
          <a:p>
            <a:pPr lvl="2"/>
            <a:endParaRPr lang="en-US" sz="1600">
              <a:solidFill>
                <a:srgbClr val="C00000"/>
              </a:solidFill>
            </a:endParaRPr>
          </a:p>
          <a:p>
            <a:pPr lvl="1"/>
            <a:endParaRPr lang="en-US" sz="1800">
              <a:solidFill>
                <a:srgbClr val="C00000"/>
              </a:solidFill>
            </a:endParaRPr>
          </a:p>
          <a:p>
            <a:endParaRPr lang="en-US" sz="2000">
              <a:solidFill>
                <a:srgbClr val="C00000"/>
              </a:solidFill>
            </a:endParaRPr>
          </a:p>
          <a:p>
            <a:endParaRPr lang="en-US" sz="2000">
              <a:solidFill>
                <a:srgbClr val="C00000"/>
              </a:solidFill>
            </a:endParaRPr>
          </a:p>
          <a:p>
            <a:endParaRPr lang="en-US" sz="2000">
              <a:solidFill>
                <a:srgbClr val="C00000"/>
              </a:solidFill>
            </a:endParaRP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Winter Plan Updates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54</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2060098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440399"/>
            <a:ext cx="13118738" cy="5595408"/>
          </a:xfrm>
        </p:spPr>
        <p:txBody>
          <a:bodyPr>
            <a:normAutofit/>
          </a:bodyPr>
          <a:lstStyle/>
          <a:p>
            <a:pPr marL="15266" indent="0">
              <a:buNone/>
            </a:pPr>
            <a:r>
              <a:rPr lang="en-US" sz="3200" b="1" dirty="0">
                <a:solidFill>
                  <a:srgbClr val="C00000"/>
                </a:solidFill>
              </a:rPr>
              <a:t>Comments related to Shelter Capacity and Migrants/OMS:</a:t>
            </a:r>
          </a:p>
          <a:p>
            <a:pPr marL="586766" indent="-571500"/>
            <a:r>
              <a:rPr lang="en-US" sz="3200" b="1" dirty="0">
                <a:solidFill>
                  <a:srgbClr val="C00000"/>
                </a:solidFill>
              </a:rPr>
              <a:t>DBH</a:t>
            </a:r>
            <a:r>
              <a:rPr lang="en-US" sz="3200" dirty="0">
                <a:solidFill>
                  <a:srgbClr val="C00000"/>
                </a:solidFill>
              </a:rPr>
              <a:t>: Are we anticipating any surge in need based on the number of migrants passing through and/or remaining in the District? How are we addressing that issue?</a:t>
            </a:r>
          </a:p>
          <a:p>
            <a:pPr marL="1206099" lvl="1" indent="-571500"/>
            <a:r>
              <a:rPr lang="en-US" sz="2800" b="1" dirty="0">
                <a:solidFill>
                  <a:srgbClr val="C00000"/>
                </a:solidFill>
              </a:rPr>
              <a:t>DHS</a:t>
            </a:r>
            <a:r>
              <a:rPr lang="en-US" sz="2800" dirty="0">
                <a:solidFill>
                  <a:srgbClr val="C00000"/>
                </a:solidFill>
              </a:rPr>
              <a:t>: Migrant families are accommodated through OMS and temporary lodging for families. Individuals are served through LBS, though not collecting information related to migrant status in HMIS as matter of practice. Have estimates on use of system but want to understand more.</a:t>
            </a:r>
            <a:endParaRPr lang="en-US" sz="2000" dirty="0">
              <a:solidFill>
                <a:srgbClr val="C00000"/>
              </a:solidFill>
            </a:endParaRPr>
          </a:p>
          <a:p>
            <a:pPr marL="15266" indent="0">
              <a:buNone/>
            </a:pPr>
            <a:endParaRPr lang="en-US" sz="2800" dirty="0">
              <a:solidFill>
                <a:srgbClr val="C00000"/>
              </a:solidFill>
            </a:endParaRPr>
          </a:p>
          <a:p>
            <a:pPr marL="586766" indent="-571500"/>
            <a:endParaRPr lang="en-US" sz="3200" dirty="0">
              <a:solidFill>
                <a:srgbClr val="C00000"/>
              </a:solidFill>
            </a:endParaRPr>
          </a:p>
          <a:p>
            <a:endParaRPr lang="en-US" sz="3200" dirty="0">
              <a:solidFill>
                <a:srgbClr val="C00000"/>
              </a:solidFill>
            </a:endParaRPr>
          </a:p>
          <a:p>
            <a:pPr lvl="2"/>
            <a:endParaRPr lang="en-US" sz="2400" dirty="0">
              <a:solidFill>
                <a:srgbClr val="C00000"/>
              </a:solidFill>
            </a:endParaRPr>
          </a:p>
          <a:p>
            <a:pPr lvl="1"/>
            <a:endParaRPr lang="en-US" sz="2800" dirty="0">
              <a:solidFill>
                <a:srgbClr val="C00000"/>
              </a:solidFill>
            </a:endParaRPr>
          </a:p>
          <a:p>
            <a:endParaRPr lang="en-US" sz="3200" dirty="0">
              <a:solidFill>
                <a:srgbClr val="C00000"/>
              </a:solidFill>
            </a:endParaRPr>
          </a:p>
          <a:p>
            <a:endParaRPr lang="en-US" sz="3200" dirty="0">
              <a:solidFill>
                <a:srgbClr val="C00000"/>
              </a:solidFill>
            </a:endParaRPr>
          </a:p>
          <a:p>
            <a:endParaRPr lang="en-US" sz="3200" dirty="0">
              <a:solidFill>
                <a:srgbClr val="C00000"/>
              </a:solidFill>
            </a:endParaRP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Winter Plan Updates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55</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1044588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440399"/>
            <a:ext cx="13118738" cy="5595408"/>
          </a:xfrm>
        </p:spPr>
        <p:txBody>
          <a:bodyPr>
            <a:normAutofit fontScale="77500" lnSpcReduction="20000"/>
          </a:bodyPr>
          <a:lstStyle/>
          <a:p>
            <a:pPr marL="15266" indent="0">
              <a:buNone/>
            </a:pPr>
            <a:r>
              <a:rPr lang="en-US" b="1">
                <a:solidFill>
                  <a:srgbClr val="C00000"/>
                </a:solidFill>
              </a:rPr>
              <a:t>Comments related to shelter capacity for families:</a:t>
            </a:r>
          </a:p>
          <a:p>
            <a:pPr marL="586766" indent="-571500"/>
            <a:r>
              <a:rPr lang="en-US" b="1">
                <a:solidFill>
                  <a:srgbClr val="C00000"/>
                </a:solidFill>
              </a:rPr>
              <a:t>OSSE</a:t>
            </a:r>
            <a:r>
              <a:rPr lang="en-US">
                <a:solidFill>
                  <a:srgbClr val="C00000"/>
                </a:solidFill>
              </a:rPr>
              <a:t>: What is Plan B if there is a surge above 50%? </a:t>
            </a:r>
          </a:p>
          <a:p>
            <a:pPr marL="1206099" lvl="1" indent="-571500"/>
            <a:r>
              <a:rPr lang="en-US" b="1">
                <a:solidFill>
                  <a:srgbClr val="C00000"/>
                </a:solidFill>
              </a:rPr>
              <a:t>ICH</a:t>
            </a:r>
            <a:r>
              <a:rPr lang="en-US">
                <a:solidFill>
                  <a:srgbClr val="C00000"/>
                </a:solidFill>
              </a:rPr>
              <a:t>: We have </a:t>
            </a:r>
            <a:r>
              <a:rPr lang="en-US" dirty="0">
                <a:solidFill>
                  <a:srgbClr val="C00000"/>
                </a:solidFill>
              </a:rPr>
              <a:t>at least </a:t>
            </a:r>
            <a:r>
              <a:rPr lang="en-US">
                <a:solidFill>
                  <a:srgbClr val="C00000"/>
                </a:solidFill>
              </a:rPr>
              <a:t>3 months </a:t>
            </a:r>
            <a:r>
              <a:rPr lang="en-US" dirty="0">
                <a:solidFill>
                  <a:srgbClr val="C00000"/>
                </a:solidFill>
              </a:rPr>
              <a:t>of capacity to respond </a:t>
            </a:r>
            <a:r>
              <a:rPr lang="en-US">
                <a:solidFill>
                  <a:srgbClr val="C00000"/>
                </a:solidFill>
              </a:rPr>
              <a:t>to this </a:t>
            </a:r>
            <a:r>
              <a:rPr lang="en-US" dirty="0">
                <a:solidFill>
                  <a:srgbClr val="C00000"/>
                </a:solidFill>
              </a:rPr>
              <a:t>scenario per the model. Additionally, the model is conservative because the District has the demonstrated capability to ramp up exits as entries increase</a:t>
            </a:r>
            <a:r>
              <a:rPr lang="en-US">
                <a:solidFill>
                  <a:srgbClr val="C00000"/>
                </a:solidFill>
              </a:rPr>
              <a:t>. </a:t>
            </a:r>
            <a:r>
              <a:rPr lang="en-US" dirty="0">
                <a:solidFill>
                  <a:srgbClr val="C00000"/>
                </a:solidFill>
              </a:rPr>
              <a:t> It is likely </a:t>
            </a:r>
            <a:r>
              <a:rPr lang="en-US">
                <a:solidFill>
                  <a:srgbClr val="C00000"/>
                </a:solidFill>
              </a:rPr>
              <a:t>that we </a:t>
            </a:r>
            <a:r>
              <a:rPr lang="en-US" dirty="0">
                <a:solidFill>
                  <a:srgbClr val="C00000"/>
                </a:solidFill>
              </a:rPr>
              <a:t>can accommodate surges above </a:t>
            </a:r>
            <a:r>
              <a:rPr lang="en-US">
                <a:solidFill>
                  <a:srgbClr val="C00000"/>
                </a:solidFill>
              </a:rPr>
              <a:t>50% </a:t>
            </a:r>
            <a:r>
              <a:rPr lang="en-US" dirty="0">
                <a:solidFill>
                  <a:srgbClr val="C00000"/>
                </a:solidFill>
              </a:rPr>
              <a:t>with current capacity</a:t>
            </a:r>
            <a:r>
              <a:rPr lang="en-US">
                <a:solidFill>
                  <a:srgbClr val="C00000"/>
                </a:solidFill>
              </a:rPr>
              <a:t>.</a:t>
            </a:r>
          </a:p>
          <a:p>
            <a:pPr marL="1206099" lvl="1" indent="-571500"/>
            <a:r>
              <a:rPr lang="en-US" b="1">
                <a:solidFill>
                  <a:srgbClr val="C00000"/>
                </a:solidFill>
              </a:rPr>
              <a:t>DHS</a:t>
            </a:r>
            <a:r>
              <a:rPr lang="en-US">
                <a:solidFill>
                  <a:srgbClr val="C00000"/>
                </a:solidFill>
              </a:rPr>
              <a:t>: Since we have had year-round access to shelter since 2016 for families, we have not seen the same kind of seasonal spikes in placements. Our length of stay is low and exceeding our benchmarks. DHS has other apt-style shelters with space, so not in any way concerned that we are reaching the limit in capacity. We will monitor this in the year ahead, but feel confident that we are prepared to serve families in existing capacity.</a:t>
            </a:r>
          </a:p>
          <a:p>
            <a:pPr marL="586766" indent="-571500"/>
            <a:r>
              <a:rPr lang="en-US" b="1">
                <a:solidFill>
                  <a:srgbClr val="C00000"/>
                </a:solidFill>
              </a:rPr>
              <a:t>Karen Cunningham</a:t>
            </a:r>
            <a:r>
              <a:rPr lang="en-US">
                <a:solidFill>
                  <a:srgbClr val="C00000"/>
                </a:solidFill>
              </a:rPr>
              <a:t>: Everyone Home DC has 4 apt style shelter units, not 5. Correction to be made in footnote.</a:t>
            </a:r>
          </a:p>
          <a:p>
            <a:pPr lvl="2"/>
            <a:endParaRPr lang="en-US">
              <a:solidFill>
                <a:srgbClr val="C00000"/>
              </a:solidFill>
            </a:endParaRPr>
          </a:p>
          <a:p>
            <a:pPr lvl="1"/>
            <a:endParaRPr lang="en-US">
              <a:solidFill>
                <a:srgbClr val="C00000"/>
              </a:solidFill>
            </a:endParaRPr>
          </a:p>
          <a:p>
            <a:endParaRPr lang="en-US">
              <a:solidFill>
                <a:srgbClr val="C00000"/>
              </a:solidFill>
            </a:endParaRPr>
          </a:p>
          <a:p>
            <a:endParaRPr lang="en-US">
              <a:solidFill>
                <a:srgbClr val="C00000"/>
              </a:solidFill>
            </a:endParaRPr>
          </a:p>
          <a:p>
            <a:endParaRPr lang="en-US">
              <a:solidFill>
                <a:srgbClr val="C00000"/>
              </a:solidFill>
            </a:endParaRP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Winter Plan Updates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56</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4224157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440398"/>
            <a:ext cx="13118738" cy="5681232"/>
          </a:xfrm>
        </p:spPr>
        <p:txBody>
          <a:bodyPr>
            <a:noAutofit/>
          </a:bodyPr>
          <a:lstStyle/>
          <a:p>
            <a:pPr marL="15266" indent="0">
              <a:buNone/>
            </a:pPr>
            <a:r>
              <a:rPr lang="en-US" sz="2000" b="1" dirty="0">
                <a:solidFill>
                  <a:srgbClr val="C00000"/>
                </a:solidFill>
              </a:rPr>
              <a:t>Comments related to daytime hypothermia and cold weather alerts: </a:t>
            </a:r>
          </a:p>
          <a:p>
            <a:pPr marL="586766" indent="-571500"/>
            <a:r>
              <a:rPr lang="en-US" sz="2000" b="1" dirty="0">
                <a:solidFill>
                  <a:srgbClr val="C00000"/>
                </a:solidFill>
              </a:rPr>
              <a:t>Dr. Crosland</a:t>
            </a:r>
            <a:r>
              <a:rPr lang="en-US" sz="2000" dirty="0">
                <a:solidFill>
                  <a:srgbClr val="C00000"/>
                </a:solidFill>
              </a:rPr>
              <a:t>: Requesting clarity on difference between hypo alerts and cold weather alerts. What additional resources go into effect with alerts? </a:t>
            </a:r>
          </a:p>
          <a:p>
            <a:pPr marL="1206099" lvl="1" indent="-571500"/>
            <a:r>
              <a:rPr lang="en-US" sz="1800" b="1" dirty="0">
                <a:solidFill>
                  <a:srgbClr val="C00000"/>
                </a:solidFill>
              </a:rPr>
              <a:t>ICH</a:t>
            </a:r>
            <a:r>
              <a:rPr lang="en-US" sz="1800" dirty="0">
                <a:solidFill>
                  <a:srgbClr val="C00000"/>
                </a:solidFill>
              </a:rPr>
              <a:t>: The right to shelter is related to inclement weather events which is why we are tracking hypothermia alerts, but we are mobilizing overflow sites to meet demand for the duration of hypothermia season with the onset of the first alert event.  Due to the risk of cold weather injury, we also mobilize overnight warming sites and warming buses. </a:t>
            </a:r>
          </a:p>
          <a:p>
            <a:pPr marL="1206099" lvl="1" indent="-571500"/>
            <a:r>
              <a:rPr lang="en-US" sz="1800" b="1" dirty="0">
                <a:solidFill>
                  <a:srgbClr val="C00000"/>
                </a:solidFill>
              </a:rPr>
              <a:t>CA</a:t>
            </a:r>
            <a:r>
              <a:rPr lang="en-US" sz="1800" dirty="0">
                <a:solidFill>
                  <a:srgbClr val="C00000"/>
                </a:solidFill>
              </a:rPr>
              <a:t>: Plan A is the proposed Winter Plan. Plan B and C is working with DHS and DGS to continue to identify additional locations and capacity. Rec centers are available as a last resort. If in the event Plan A is inadequate for what we are seeing, then we activate rec centers on alert nights based on previous experience.</a:t>
            </a:r>
          </a:p>
          <a:p>
            <a:pPr marL="586766" indent="-571500"/>
            <a:r>
              <a:rPr lang="en-US" sz="2000" b="1" dirty="0">
                <a:solidFill>
                  <a:srgbClr val="C00000"/>
                </a:solidFill>
              </a:rPr>
              <a:t>Dr. Crosland:</a:t>
            </a:r>
            <a:r>
              <a:rPr lang="en-US" sz="2000" dirty="0">
                <a:solidFill>
                  <a:srgbClr val="C00000"/>
                </a:solidFill>
              </a:rPr>
              <a:t> Request for clarity on whether sites will remain open for the duration of daytime hypothermia and cold weather alerts.</a:t>
            </a:r>
          </a:p>
          <a:p>
            <a:pPr marL="1206099" lvl="1" indent="-571500"/>
            <a:r>
              <a:rPr lang="en-US" sz="1800" b="1" dirty="0">
                <a:solidFill>
                  <a:srgbClr val="C00000"/>
                </a:solidFill>
              </a:rPr>
              <a:t>DHS</a:t>
            </a:r>
            <a:r>
              <a:rPr lang="en-US" sz="1800" dirty="0">
                <a:solidFill>
                  <a:srgbClr val="C00000"/>
                </a:solidFill>
              </a:rPr>
              <a:t>: Low barrier year-round shelters remain 24/7. Overflow shelters will be open 7p-7a unless there is a daytime or a cold weather emergency alert, they will be open 24/7.</a:t>
            </a:r>
          </a:p>
          <a:p>
            <a:pPr marL="1206099" lvl="1" indent="-571500"/>
            <a:r>
              <a:rPr lang="en-US" sz="1800" b="1" dirty="0">
                <a:solidFill>
                  <a:srgbClr val="C00000"/>
                </a:solidFill>
              </a:rPr>
              <a:t>ICH</a:t>
            </a:r>
            <a:r>
              <a:rPr lang="en-US" sz="1800" dirty="0">
                <a:solidFill>
                  <a:srgbClr val="C00000"/>
                </a:solidFill>
              </a:rPr>
              <a:t>: We can update the plan to reflect this. </a:t>
            </a:r>
          </a:p>
          <a:p>
            <a:pPr marL="586766" indent="-571500"/>
            <a:r>
              <a:rPr lang="en-US" sz="2000" b="1" dirty="0">
                <a:solidFill>
                  <a:srgbClr val="C00000"/>
                </a:solidFill>
              </a:rPr>
              <a:t>Amanda Chesney</a:t>
            </a:r>
            <a:r>
              <a:rPr lang="en-US" sz="2000" dirty="0">
                <a:solidFill>
                  <a:srgbClr val="C00000"/>
                </a:solidFill>
              </a:rPr>
              <a:t>: Are there plans or other operations to stay on for example holidays, etc.</a:t>
            </a:r>
          </a:p>
          <a:p>
            <a:pPr marL="1206099" lvl="1" indent="-571500"/>
            <a:r>
              <a:rPr lang="en-US" sz="1800" b="1" dirty="0">
                <a:solidFill>
                  <a:srgbClr val="C00000"/>
                </a:solidFill>
              </a:rPr>
              <a:t>ICH</a:t>
            </a:r>
            <a:r>
              <a:rPr lang="en-US" sz="1800" dirty="0">
                <a:solidFill>
                  <a:srgbClr val="C00000"/>
                </a:solidFill>
              </a:rPr>
              <a:t>: That has never been noted in the plan and has been worked out separately by site and occasion.</a:t>
            </a:r>
          </a:p>
          <a:p>
            <a:pPr marL="586766" indent="-571500"/>
            <a:r>
              <a:rPr lang="en-US" sz="2000" b="1" dirty="0">
                <a:solidFill>
                  <a:srgbClr val="C00000"/>
                </a:solidFill>
              </a:rPr>
              <a:t>Christy Respress:</a:t>
            </a:r>
            <a:r>
              <a:rPr lang="en-US" sz="2000" dirty="0">
                <a:solidFill>
                  <a:srgbClr val="C00000"/>
                </a:solidFill>
              </a:rPr>
              <a:t> This confusion highlights importance of marketing and communication!!</a:t>
            </a:r>
          </a:p>
          <a:p>
            <a:pPr marL="586766" indent="-571500"/>
            <a:r>
              <a:rPr lang="en-US" sz="2000" b="1" dirty="0">
                <a:solidFill>
                  <a:srgbClr val="C00000"/>
                </a:solidFill>
              </a:rPr>
              <a:t>Reginald Black</a:t>
            </a:r>
            <a:r>
              <a:rPr lang="en-US" sz="2000" dirty="0">
                <a:solidFill>
                  <a:srgbClr val="C00000"/>
                </a:solidFill>
              </a:rPr>
              <a:t>: Can say something like “facilities will open if x” or “if alert is called”.</a:t>
            </a: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Winter Plan Updates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57</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3100580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440399"/>
            <a:ext cx="13118738" cy="5595408"/>
          </a:xfrm>
        </p:spPr>
        <p:txBody>
          <a:bodyPr>
            <a:normAutofit fontScale="70000" lnSpcReduction="20000"/>
          </a:bodyPr>
          <a:lstStyle/>
          <a:p>
            <a:pPr marL="15266" indent="0">
              <a:buNone/>
            </a:pPr>
            <a:r>
              <a:rPr lang="en-US" b="1" dirty="0">
                <a:solidFill>
                  <a:srgbClr val="C00000"/>
                </a:solidFill>
              </a:rPr>
              <a:t>Comments related to FD-12:</a:t>
            </a:r>
          </a:p>
          <a:p>
            <a:pPr marL="586766" indent="-571500"/>
            <a:r>
              <a:rPr lang="en-US" b="1" dirty="0">
                <a:solidFill>
                  <a:srgbClr val="C00000"/>
                </a:solidFill>
              </a:rPr>
              <a:t>Kate Coventry: </a:t>
            </a:r>
            <a:r>
              <a:rPr lang="en-US" dirty="0">
                <a:solidFill>
                  <a:srgbClr val="C00000"/>
                </a:solidFill>
              </a:rPr>
              <a:t>Question on change in language page 36, third bullet in middle of the page of tracked changes document. “When an FD-12…”</a:t>
            </a:r>
          </a:p>
          <a:p>
            <a:pPr marL="1206099" lvl="1" indent="-571500"/>
            <a:r>
              <a:rPr lang="en-US" b="1" dirty="0">
                <a:solidFill>
                  <a:srgbClr val="C00000"/>
                </a:solidFill>
              </a:rPr>
              <a:t>ICH: </a:t>
            </a:r>
            <a:r>
              <a:rPr lang="en-US" dirty="0">
                <a:solidFill>
                  <a:srgbClr val="C00000"/>
                </a:solidFill>
              </a:rPr>
              <a:t>Clarification was that 911 is the proper course of action to secure appropriate needs. </a:t>
            </a:r>
          </a:p>
          <a:p>
            <a:pPr marL="1206099" lvl="1" indent="-571500"/>
            <a:r>
              <a:rPr lang="en-US" b="1" dirty="0">
                <a:solidFill>
                  <a:srgbClr val="C00000"/>
                </a:solidFill>
              </a:rPr>
              <a:t>MPD</a:t>
            </a:r>
            <a:r>
              <a:rPr lang="en-US" dirty="0">
                <a:solidFill>
                  <a:srgbClr val="C00000"/>
                </a:solidFill>
              </a:rPr>
              <a:t>: Transport is not entirely based upon observation of the behavior. Will rely on observance of provider. If on its face there is no basis, will shift response. Nothing is changing in these operations. There has been some litigation recently so will continue to review this and prefer leaving it out if decision needs to be made. Want to assure we are here to help and will continue to assist. Rely on OUC that alerts the proper party. </a:t>
            </a:r>
          </a:p>
          <a:p>
            <a:pPr marL="1206099" lvl="1" indent="-571500"/>
            <a:r>
              <a:rPr lang="en-US" b="1" dirty="0">
                <a:solidFill>
                  <a:srgbClr val="C00000"/>
                </a:solidFill>
              </a:rPr>
              <a:t>ICH</a:t>
            </a:r>
            <a:r>
              <a:rPr lang="en-US" dirty="0">
                <a:solidFill>
                  <a:srgbClr val="C00000"/>
                </a:solidFill>
              </a:rPr>
              <a:t>: Request for clarification to reinstate that language in the final plan. Invite to MPD for the next ERSO CMTE for more context on this.</a:t>
            </a:r>
          </a:p>
          <a:p>
            <a:pPr marL="586766" indent="-571500"/>
            <a:r>
              <a:rPr lang="en-US" b="1" dirty="0">
                <a:solidFill>
                  <a:srgbClr val="C00000"/>
                </a:solidFill>
              </a:rPr>
              <a:t>DBH</a:t>
            </a:r>
            <a:r>
              <a:rPr lang="en-US" dirty="0">
                <a:solidFill>
                  <a:srgbClr val="C00000"/>
                </a:solidFill>
              </a:rPr>
              <a:t>: In a mental health crisis, 988 should be called as opposed to 911. </a:t>
            </a:r>
          </a:p>
          <a:p>
            <a:pPr marL="1206099" lvl="1" indent="-571500"/>
            <a:r>
              <a:rPr lang="en-US" b="1" dirty="0">
                <a:solidFill>
                  <a:srgbClr val="C00000"/>
                </a:solidFill>
              </a:rPr>
              <a:t>ICH</a:t>
            </a:r>
            <a:r>
              <a:rPr lang="en-US" dirty="0">
                <a:solidFill>
                  <a:srgbClr val="C00000"/>
                </a:solidFill>
              </a:rPr>
              <a:t>: Access Helpline and Crisis response is also included in the plan.</a:t>
            </a:r>
          </a:p>
          <a:p>
            <a:pPr marL="586766" indent="-571500"/>
            <a:endParaRPr lang="en-US" dirty="0">
              <a:solidFill>
                <a:srgbClr val="C00000"/>
              </a:solidFill>
            </a:endParaRPr>
          </a:p>
          <a:p>
            <a:endParaRPr lang="en-US" dirty="0">
              <a:solidFill>
                <a:srgbClr val="C00000"/>
              </a:solidFill>
            </a:endParaRPr>
          </a:p>
          <a:p>
            <a:pPr lvl="2"/>
            <a:endParaRPr lang="en-US" dirty="0">
              <a:solidFill>
                <a:srgbClr val="C00000"/>
              </a:solidFill>
            </a:endParaRPr>
          </a:p>
          <a:p>
            <a:pPr lvl="1"/>
            <a:endParaRPr lang="en-US" dirty="0">
              <a:solidFill>
                <a:srgbClr val="C00000"/>
              </a:solidFill>
            </a:endParaRPr>
          </a:p>
          <a:p>
            <a:endParaRPr lang="en-US" dirty="0">
              <a:solidFill>
                <a:srgbClr val="C00000"/>
              </a:solidFill>
            </a:endParaRPr>
          </a:p>
          <a:p>
            <a:endParaRPr lang="en-US" dirty="0">
              <a:solidFill>
                <a:srgbClr val="C00000"/>
              </a:solidFill>
            </a:endParaRPr>
          </a:p>
          <a:p>
            <a:endParaRPr lang="en-US" dirty="0">
              <a:solidFill>
                <a:srgbClr val="C00000"/>
              </a:solidFill>
            </a:endParaRP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Winter Plan Updates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58</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587015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sz="quarter" idx="1"/>
          </p:nvPr>
        </p:nvSpPr>
        <p:spPr>
          <a:xfrm>
            <a:off x="367646" y="1313391"/>
            <a:ext cx="13109312" cy="5944043"/>
          </a:xfrm>
          <a:prstGeom prst="rect">
            <a:avLst/>
          </a:prstGeom>
          <a:noFill/>
          <a:ln>
            <a:noFill/>
          </a:ln>
        </p:spPr>
        <p:txBody>
          <a:bodyPr spcFirstLastPara="1" wrap="square" lIns="101850" tIns="50925" rIns="101850" bIns="50925" anchor="t" anchorCtr="0">
            <a:normAutofit/>
          </a:bodyPr>
          <a:lstStyle/>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Welcome and Opening Remarks (5 mins)</a:t>
            </a:r>
          </a:p>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Public Comments (20 mins)</a:t>
            </a:r>
          </a:p>
          <a:p>
            <a:pPr marL="457200" indent="-457200">
              <a:lnSpc>
                <a:spcPct val="120000"/>
              </a:lnSpc>
              <a:buFont typeface="+mj-lt"/>
              <a:buAutoNum type="romanUcPeriod"/>
            </a:pPr>
            <a:r>
              <a:rPr lang="en-US" sz="3200">
                <a:latin typeface="Tw Cen MT" panose="020B0602020104020603" pitchFamily="34" charset="77"/>
              </a:rPr>
              <a:t>Discussion on Adopting a Winter Plan (60 mins)</a:t>
            </a:r>
          </a:p>
          <a:p>
            <a:pPr marL="914400" lvl="2" indent="-457200">
              <a:lnSpc>
                <a:spcPct val="120000"/>
              </a:lnSpc>
              <a:buFont typeface="+mj-lt"/>
              <a:buAutoNum type="alphaLcParenR"/>
            </a:pPr>
            <a:r>
              <a:rPr lang="en-US" sz="3200">
                <a:latin typeface="Tw Cen MT" panose="020B0602020104020603" pitchFamily="34" charset="77"/>
              </a:rPr>
              <a:t>Background/Basics of the Plan (10 mins)</a:t>
            </a:r>
          </a:p>
          <a:p>
            <a:pPr marL="914400" lvl="2" indent="-457200">
              <a:lnSpc>
                <a:spcPct val="120000"/>
              </a:lnSpc>
              <a:buFont typeface="+mj-lt"/>
              <a:buAutoNum type="alphaLcParenR"/>
            </a:pPr>
            <a:r>
              <a:rPr lang="en-US" sz="3200">
                <a:latin typeface="Tw Cen MT" panose="020B0602020104020603" pitchFamily="34" charset="77"/>
              </a:rPr>
              <a:t>Understanding the Updates to the Winter Plan (30 mins)</a:t>
            </a:r>
          </a:p>
          <a:p>
            <a:pPr marL="914400" lvl="2" indent="-457200">
              <a:lnSpc>
                <a:spcPct val="120000"/>
              </a:lnSpc>
              <a:buFont typeface="+mj-lt"/>
              <a:buAutoNum type="alphaLcParenR"/>
            </a:pPr>
            <a:r>
              <a:rPr lang="en-US" sz="3200" b="1">
                <a:latin typeface="Tw Cen MT" panose="020B0602020104020603" pitchFamily="34" charset="77"/>
              </a:rPr>
              <a:t>Action (Consensus or Vote) to Adopt (10 mins)</a:t>
            </a:r>
          </a:p>
          <a:p>
            <a:pPr marL="914400" lvl="2" indent="-457200">
              <a:lnSpc>
                <a:spcPct val="120000"/>
              </a:lnSpc>
              <a:buFont typeface="+mj-lt"/>
              <a:buAutoNum type="alphaLcParenR"/>
            </a:pPr>
            <a:r>
              <a:rPr lang="en-US" sz="3200">
                <a:latin typeface="Tw Cen MT" panose="020B0602020104020603" pitchFamily="34" charset="77"/>
              </a:rPr>
              <a:t>The Future of Hypothermia Planning (10 mins)</a:t>
            </a:r>
          </a:p>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Public Comments Continued (</a:t>
            </a:r>
            <a:r>
              <a:rPr lang="en-US" sz="3200" b="1" i="1">
                <a:solidFill>
                  <a:schemeClr val="bg1">
                    <a:lumMod val="65000"/>
                  </a:schemeClr>
                </a:solidFill>
                <a:latin typeface="Tw Cen MT" panose="020B0602020104020603" pitchFamily="34" charset="77"/>
              </a:rPr>
              <a:t>time permitting</a:t>
            </a:r>
            <a:r>
              <a:rPr lang="en-US" sz="3200" b="1">
                <a:solidFill>
                  <a:schemeClr val="bg1">
                    <a:lumMod val="65000"/>
                  </a:schemeClr>
                </a:solidFill>
                <a:latin typeface="Tw Cen MT" panose="020B0602020104020603" pitchFamily="34" charset="77"/>
              </a:rPr>
              <a:t>)</a:t>
            </a:r>
          </a:p>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Summary &amp; Adjournment (5 mins)</a:t>
            </a:r>
          </a:p>
        </p:txBody>
      </p:sp>
      <p:sp>
        <p:nvSpPr>
          <p:cNvPr id="85" name="Google Shape;85;p2"/>
          <p:cNvSpPr txBox="1">
            <a:spLocks noGrp="1"/>
          </p:cNvSpPr>
          <p:nvPr>
            <p:ph type="title"/>
          </p:nvPr>
        </p:nvSpPr>
        <p:spPr>
          <a:prstGeom prst="rect">
            <a:avLst/>
          </a:prstGeom>
          <a:noFill/>
          <a:ln>
            <a:noFill/>
          </a:ln>
        </p:spPr>
        <p:txBody>
          <a:bodyPr spcFirstLastPara="1" wrap="square" lIns="101850" tIns="50925" rIns="101850" bIns="50925" anchor="b" anchorCtr="0">
            <a:noAutofit/>
          </a:bodyPr>
          <a:lstStyle/>
          <a:p>
            <a:pPr>
              <a:buSzPts val="3600"/>
            </a:pPr>
            <a:r>
              <a:rPr lang="en-US" sz="4800"/>
              <a:t>Meeting Agenda</a:t>
            </a:r>
          </a:p>
        </p:txBody>
      </p:sp>
      <p:sp>
        <p:nvSpPr>
          <p:cNvPr id="86" name="Google Shape;86;p2"/>
          <p:cNvSpPr txBox="1">
            <a:spLocks noGrp="1"/>
          </p:cNvSpPr>
          <p:nvPr>
            <p:ph type="sldNum" sz="quarter" idx="12"/>
          </p:nvPr>
        </p:nvSpPr>
        <p:spPr>
          <a:prstGeom prst="rect">
            <a:avLst/>
          </a:prstGeom>
          <a:noFill/>
          <a:ln>
            <a:noFill/>
          </a:ln>
        </p:spPr>
        <p:txBody>
          <a:bodyPr spcFirstLastPara="1" wrap="square" lIns="101850" tIns="50925" rIns="101850" bIns="509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300" b="0" i="0" u="none" strike="noStrike" kern="0" cap="none" spc="0" normalizeH="0" baseline="0" noProof="0" smtClean="0">
                <a:ln>
                  <a:noFill/>
                </a:ln>
                <a:solidFill>
                  <a:srgbClr val="775F55"/>
                </a:solidFill>
                <a:effectLst/>
                <a:uLnTx/>
                <a:uFillTx/>
                <a:latin typeface="Twentieth Century"/>
                <a:ea typeface="+mn-ea"/>
                <a:cs typeface="+mn-cs"/>
                <a:sym typeface="Twentieth Century"/>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lang="en-US" sz="1300" b="0" i="0" u="none" strike="noStrike" kern="0" cap="none" spc="0" normalizeH="0" baseline="0" noProof="0">
              <a:ln>
                <a:noFill/>
              </a:ln>
              <a:solidFill>
                <a:srgbClr val="775F55"/>
              </a:solidFill>
              <a:effectLst/>
              <a:uLnTx/>
              <a:uFillTx/>
              <a:latin typeface="Twentieth Century"/>
              <a:ea typeface="+mn-ea"/>
              <a:cs typeface="+mn-cs"/>
              <a:sym typeface="Twentieth Century"/>
            </a:endParaRPr>
          </a:p>
        </p:txBody>
      </p:sp>
    </p:spTree>
    <p:extLst>
      <p:ext uri="{BB962C8B-B14F-4D97-AF65-F5344CB8AC3E}">
        <p14:creationId xmlns:p14="http://schemas.microsoft.com/office/powerpoint/2010/main" val="287580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C6485-B5A4-1807-5384-819A6FAEB42D}"/>
              </a:ext>
            </a:extLst>
          </p:cNvPr>
          <p:cNvSpPr>
            <a:spLocks noGrp="1"/>
          </p:cNvSpPr>
          <p:nvPr>
            <p:ph type="title"/>
          </p:nvPr>
        </p:nvSpPr>
        <p:spPr/>
        <p:txBody>
          <a:bodyPr/>
          <a:lstStyle/>
          <a:p>
            <a:r>
              <a:rPr lang="en-US"/>
              <a:t>Attendance: Quorum Requirements</a:t>
            </a:r>
          </a:p>
        </p:txBody>
      </p:sp>
      <p:sp>
        <p:nvSpPr>
          <p:cNvPr id="4" name="Slide Number Placeholder 3">
            <a:extLst>
              <a:ext uri="{FF2B5EF4-FFF2-40B4-BE49-F238E27FC236}">
                <a16:creationId xmlns:a16="http://schemas.microsoft.com/office/drawing/2014/main" id="{90A73B8E-E7FD-9D5F-09AF-B43D423E6A23}"/>
              </a:ext>
            </a:extLst>
          </p:cNvPr>
          <p:cNvSpPr>
            <a:spLocks noGrp="1"/>
          </p:cNvSpPr>
          <p:nvPr>
            <p:ph type="sldNum" sz="quarter" idx="12"/>
          </p:nvPr>
        </p:nvSpPr>
        <p:spPr/>
        <p:txBody>
          <a:bodyPr/>
          <a:lstStyle/>
          <a:p>
            <a:fld id="{BD8932C4-06C2-4B3E-B9B4-4EEBB934B3D2}" type="slidenum">
              <a:rPr lang="en-US" smtClean="0"/>
              <a:pPr/>
              <a:t>6</a:t>
            </a:fld>
            <a:endParaRPr lang="en-US"/>
          </a:p>
        </p:txBody>
      </p:sp>
      <p:graphicFrame>
        <p:nvGraphicFramePr>
          <p:cNvPr id="5" name="Table 4">
            <a:extLst>
              <a:ext uri="{FF2B5EF4-FFF2-40B4-BE49-F238E27FC236}">
                <a16:creationId xmlns:a16="http://schemas.microsoft.com/office/drawing/2014/main" id="{C42398D1-7EFB-460C-DA8D-1B2A0F4CBE91}"/>
              </a:ext>
            </a:extLst>
          </p:cNvPr>
          <p:cNvGraphicFramePr>
            <a:graphicFrameLocks noGrp="1"/>
          </p:cNvGraphicFramePr>
          <p:nvPr>
            <p:extLst>
              <p:ext uri="{D42A27DB-BD31-4B8C-83A1-F6EECF244321}">
                <p14:modId xmlns:p14="http://schemas.microsoft.com/office/powerpoint/2010/main" val="2614208318"/>
              </p:ext>
            </p:extLst>
          </p:nvPr>
        </p:nvGraphicFramePr>
        <p:xfrm>
          <a:off x="0" y="1549024"/>
          <a:ext cx="13817600" cy="2140552"/>
        </p:xfrm>
        <a:graphic>
          <a:graphicData uri="http://schemas.openxmlformats.org/drawingml/2006/table">
            <a:tbl>
              <a:tblPr bandRow="1">
                <a:tableStyleId>{93296810-A885-4BE3-A3E7-6D5BEEA58F35}</a:tableStyleId>
              </a:tblPr>
              <a:tblGrid>
                <a:gridCol w="6853212">
                  <a:extLst>
                    <a:ext uri="{9D8B030D-6E8A-4147-A177-3AD203B41FA5}">
                      <a16:colId xmlns:a16="http://schemas.microsoft.com/office/drawing/2014/main" val="1243724144"/>
                    </a:ext>
                  </a:extLst>
                </a:gridCol>
                <a:gridCol w="3885656">
                  <a:extLst>
                    <a:ext uri="{9D8B030D-6E8A-4147-A177-3AD203B41FA5}">
                      <a16:colId xmlns:a16="http://schemas.microsoft.com/office/drawing/2014/main" val="2104998976"/>
                    </a:ext>
                  </a:extLst>
                </a:gridCol>
                <a:gridCol w="3078732">
                  <a:extLst>
                    <a:ext uri="{9D8B030D-6E8A-4147-A177-3AD203B41FA5}">
                      <a16:colId xmlns:a16="http://schemas.microsoft.com/office/drawing/2014/main" val="2838823138"/>
                    </a:ext>
                  </a:extLst>
                </a:gridCol>
              </a:tblGrid>
              <a:tr h="423196">
                <a:tc>
                  <a:txBody>
                    <a:bodyPr/>
                    <a:lstStyle/>
                    <a:p>
                      <a:r>
                        <a:rPr lang="en-US" sz="2800" b="1"/>
                        <a:t>Category</a:t>
                      </a:r>
                    </a:p>
                  </a:txBody>
                  <a:tcPr/>
                </a:tc>
                <a:tc>
                  <a:txBody>
                    <a:bodyPr/>
                    <a:lstStyle/>
                    <a:p>
                      <a:r>
                        <a:rPr lang="en-US" sz="2800" b="1"/>
                        <a:t>Quorum Requirements</a:t>
                      </a:r>
                    </a:p>
                  </a:txBody>
                  <a:tcPr/>
                </a:tc>
                <a:tc>
                  <a:txBody>
                    <a:bodyPr/>
                    <a:lstStyle/>
                    <a:p>
                      <a:r>
                        <a:rPr lang="en-US" sz="2800" b="1"/>
                        <a:t>Present</a:t>
                      </a:r>
                    </a:p>
                  </a:txBody>
                  <a:tcPr/>
                </a:tc>
                <a:extLst>
                  <a:ext uri="{0D108BD9-81ED-4DB2-BD59-A6C34878D82A}">
                    <a16:rowId xmlns:a16="http://schemas.microsoft.com/office/drawing/2014/main" val="1507040693"/>
                  </a:ext>
                </a:extLst>
              </a:tr>
              <a:tr h="423196">
                <a:tc>
                  <a:txBody>
                    <a:bodyPr/>
                    <a:lstStyle/>
                    <a:p>
                      <a:r>
                        <a:rPr lang="en-US" sz="2800"/>
                        <a:t>DC Gov Reps</a:t>
                      </a:r>
                    </a:p>
                  </a:txBody>
                  <a:tcPr/>
                </a:tc>
                <a:tc>
                  <a:txBody>
                    <a:bodyPr/>
                    <a:lstStyle/>
                    <a:p>
                      <a:r>
                        <a:rPr lang="en-US" sz="2800"/>
                        <a:t>At least 6 of 16 members</a:t>
                      </a:r>
                    </a:p>
                  </a:txBody>
                  <a:tcPr/>
                </a:tc>
                <a:tc>
                  <a:txBody>
                    <a:bodyPr/>
                    <a:lstStyle/>
                    <a:p>
                      <a:r>
                        <a:rPr lang="en-US" sz="2800" dirty="0">
                          <a:solidFill>
                            <a:srgbClr val="C00000"/>
                          </a:solidFill>
                        </a:rPr>
                        <a:t>14</a:t>
                      </a:r>
                    </a:p>
                  </a:txBody>
                  <a:tcPr/>
                </a:tc>
                <a:extLst>
                  <a:ext uri="{0D108BD9-81ED-4DB2-BD59-A6C34878D82A}">
                    <a16:rowId xmlns:a16="http://schemas.microsoft.com/office/drawing/2014/main" val="1188898631"/>
                  </a:ext>
                </a:extLst>
              </a:tr>
              <a:tr h="423196">
                <a:tc>
                  <a:txBody>
                    <a:bodyPr/>
                    <a:lstStyle/>
                    <a:p>
                      <a:r>
                        <a:rPr lang="en-US" sz="2800"/>
                        <a:t>Service Provider Reps </a:t>
                      </a:r>
                    </a:p>
                  </a:txBody>
                  <a:tcPr/>
                </a:tc>
                <a:tc>
                  <a:txBody>
                    <a:bodyPr/>
                    <a:lstStyle/>
                    <a:p>
                      <a:r>
                        <a:rPr lang="en-US" sz="2800"/>
                        <a:t>At least 2 of 6 members</a:t>
                      </a:r>
                    </a:p>
                  </a:txBody>
                  <a:tcPr/>
                </a:tc>
                <a:tc>
                  <a:txBody>
                    <a:bodyPr/>
                    <a:lstStyle/>
                    <a:p>
                      <a:r>
                        <a:rPr lang="en-US" sz="2800" dirty="0">
                          <a:solidFill>
                            <a:srgbClr val="C00000"/>
                          </a:solidFill>
                        </a:rPr>
                        <a:t>4</a:t>
                      </a:r>
                    </a:p>
                  </a:txBody>
                  <a:tcPr/>
                </a:tc>
                <a:extLst>
                  <a:ext uri="{0D108BD9-81ED-4DB2-BD59-A6C34878D82A}">
                    <a16:rowId xmlns:a16="http://schemas.microsoft.com/office/drawing/2014/main" val="4009143874"/>
                  </a:ext>
                </a:extLst>
              </a:tr>
              <a:tr h="586072">
                <a:tc>
                  <a:txBody>
                    <a:bodyPr/>
                    <a:lstStyle/>
                    <a:p>
                      <a:r>
                        <a:rPr lang="en-US" sz="2800"/>
                        <a:t>Advocates, Business Sector, &amp; Lived Experience</a:t>
                      </a:r>
                    </a:p>
                  </a:txBody>
                  <a:tcPr/>
                </a:tc>
                <a:tc>
                  <a:txBody>
                    <a:bodyPr/>
                    <a:lstStyle/>
                    <a:p>
                      <a:r>
                        <a:rPr lang="en-US" sz="2800"/>
                        <a:t>At least 4 of 10 members</a:t>
                      </a:r>
                    </a:p>
                  </a:txBody>
                  <a:tcPr/>
                </a:tc>
                <a:tc>
                  <a:txBody>
                    <a:bodyPr/>
                    <a:lstStyle/>
                    <a:p>
                      <a:r>
                        <a:rPr lang="en-US" sz="2800" dirty="0">
                          <a:solidFill>
                            <a:srgbClr val="C00000"/>
                          </a:solidFill>
                        </a:rPr>
                        <a:t>6</a:t>
                      </a:r>
                    </a:p>
                  </a:txBody>
                  <a:tcPr/>
                </a:tc>
                <a:extLst>
                  <a:ext uri="{0D108BD9-81ED-4DB2-BD59-A6C34878D82A}">
                    <a16:rowId xmlns:a16="http://schemas.microsoft.com/office/drawing/2014/main" val="1490021442"/>
                  </a:ext>
                </a:extLst>
              </a:tr>
            </a:tbl>
          </a:graphicData>
        </a:graphic>
      </p:graphicFrame>
    </p:spTree>
    <p:extLst>
      <p:ext uri="{BB962C8B-B14F-4D97-AF65-F5344CB8AC3E}">
        <p14:creationId xmlns:p14="http://schemas.microsoft.com/office/powerpoint/2010/main" val="21222138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80F437-10B7-25D2-9BFF-3116DF343010}"/>
              </a:ext>
            </a:extLst>
          </p:cNvPr>
          <p:cNvSpPr>
            <a:spLocks noGrp="1"/>
          </p:cNvSpPr>
          <p:nvPr>
            <p:ph type="title"/>
          </p:nvPr>
        </p:nvSpPr>
        <p:spPr>
          <a:xfrm>
            <a:off x="921173" y="93022"/>
            <a:ext cx="11238315" cy="828152"/>
          </a:xfrm>
        </p:spPr>
        <p:txBody>
          <a:bodyPr anchor="b">
            <a:normAutofit/>
          </a:bodyPr>
          <a:lstStyle/>
          <a:p>
            <a:pPr>
              <a:lnSpc>
                <a:spcPct val="90000"/>
              </a:lnSpc>
            </a:pPr>
            <a:r>
              <a:rPr lang="en-US"/>
              <a:t>Action (Consensus or Vote) to Adopt </a:t>
            </a:r>
          </a:p>
        </p:txBody>
      </p:sp>
      <p:sp>
        <p:nvSpPr>
          <p:cNvPr id="4" name="Slide Number Placeholder 3">
            <a:extLst>
              <a:ext uri="{FF2B5EF4-FFF2-40B4-BE49-F238E27FC236}">
                <a16:creationId xmlns:a16="http://schemas.microsoft.com/office/drawing/2014/main" id="{08528E4B-ECFA-4FA7-FFCC-3E9B5EFA4B4A}"/>
              </a:ext>
            </a:extLst>
          </p:cNvPr>
          <p:cNvSpPr>
            <a:spLocks noGrp="1"/>
          </p:cNvSpPr>
          <p:nvPr>
            <p:ph type="sldNum" sz="quarter" idx="12"/>
          </p:nvPr>
        </p:nvSpPr>
        <p:spPr>
          <a:xfrm>
            <a:off x="12796469" y="7257435"/>
            <a:ext cx="682752" cy="411334"/>
          </a:xfrm>
        </p:spPr>
        <p:txBody>
          <a:bodyPr anchor="b">
            <a:normAutofit/>
          </a:bodyPr>
          <a:lstStyle/>
          <a:p>
            <a:pPr>
              <a:spcAft>
                <a:spcPts val="600"/>
              </a:spcAft>
            </a:pPr>
            <a:fld id="{BD8932C4-06C2-4B3E-B9B4-4EEBB934B3D2}" type="slidenum">
              <a:rPr lang="en-US" smtClean="0"/>
              <a:pPr>
                <a:spcAft>
                  <a:spcPts val="600"/>
                </a:spcAft>
              </a:pPr>
              <a:t>60</a:t>
            </a:fld>
            <a:endParaRPr lang="en-US"/>
          </a:p>
        </p:txBody>
      </p:sp>
      <p:graphicFrame>
        <p:nvGraphicFramePr>
          <p:cNvPr id="6" name="Content Placeholder 1">
            <a:extLst>
              <a:ext uri="{FF2B5EF4-FFF2-40B4-BE49-F238E27FC236}">
                <a16:creationId xmlns:a16="http://schemas.microsoft.com/office/drawing/2014/main" id="{2592BCE7-327B-5D64-CA98-178B56425EC4}"/>
              </a:ext>
            </a:extLst>
          </p:cNvPr>
          <p:cNvGraphicFramePr>
            <a:graphicFrameLocks noGrp="1"/>
          </p:cNvGraphicFramePr>
          <p:nvPr>
            <p:ph sz="quarter" idx="1"/>
            <p:extLst>
              <p:ext uri="{D42A27DB-BD31-4B8C-83A1-F6EECF244321}">
                <p14:modId xmlns:p14="http://schemas.microsoft.com/office/powerpoint/2010/main" val="2134606254"/>
              </p:ext>
            </p:extLst>
          </p:nvPr>
        </p:nvGraphicFramePr>
        <p:xfrm>
          <a:off x="367646" y="1313392"/>
          <a:ext cx="13109312" cy="559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8859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22488C8-47DF-0739-D29C-5C83E914345A}"/>
              </a:ext>
            </a:extLst>
          </p:cNvPr>
          <p:cNvGraphicFramePr>
            <a:graphicFrameLocks noGrp="1"/>
          </p:cNvGraphicFramePr>
          <p:nvPr>
            <p:ph sz="quarter" idx="1"/>
            <p:extLst>
              <p:ext uri="{D42A27DB-BD31-4B8C-83A1-F6EECF244321}">
                <p14:modId xmlns:p14="http://schemas.microsoft.com/office/powerpoint/2010/main" val="3442747587"/>
              </p:ext>
            </p:extLst>
          </p:nvPr>
        </p:nvGraphicFramePr>
        <p:xfrm>
          <a:off x="7670637" y="1684351"/>
          <a:ext cx="5732760" cy="5335960"/>
        </p:xfrm>
        <a:graphic>
          <a:graphicData uri="http://schemas.openxmlformats.org/drawingml/2006/table">
            <a:tbl>
              <a:tblPr firstRow="1" firstCol="1" bandRow="1"/>
              <a:tblGrid>
                <a:gridCol w="513250">
                  <a:extLst>
                    <a:ext uri="{9D8B030D-6E8A-4147-A177-3AD203B41FA5}">
                      <a16:colId xmlns:a16="http://schemas.microsoft.com/office/drawing/2014/main" val="42435795"/>
                    </a:ext>
                  </a:extLst>
                </a:gridCol>
                <a:gridCol w="4170405">
                  <a:extLst>
                    <a:ext uri="{9D8B030D-6E8A-4147-A177-3AD203B41FA5}">
                      <a16:colId xmlns:a16="http://schemas.microsoft.com/office/drawing/2014/main" val="3843438415"/>
                    </a:ext>
                  </a:extLst>
                </a:gridCol>
                <a:gridCol w="613531">
                  <a:extLst>
                    <a:ext uri="{9D8B030D-6E8A-4147-A177-3AD203B41FA5}">
                      <a16:colId xmlns:a16="http://schemas.microsoft.com/office/drawing/2014/main" val="339555851"/>
                    </a:ext>
                  </a:extLst>
                </a:gridCol>
                <a:gridCol w="435574">
                  <a:extLst>
                    <a:ext uri="{9D8B030D-6E8A-4147-A177-3AD203B41FA5}">
                      <a16:colId xmlns:a16="http://schemas.microsoft.com/office/drawing/2014/main" val="1834209047"/>
                    </a:ext>
                  </a:extLst>
                </a:gridCol>
              </a:tblGrid>
              <a:tr h="201523">
                <a:tc>
                  <a:txBody>
                    <a:bodyPr/>
                    <a:lstStyle/>
                    <a:p>
                      <a:pPr marL="0" marR="0">
                        <a:lnSpc>
                          <a:spcPct val="125000"/>
                        </a:lnSpc>
                        <a:spcBef>
                          <a:spcPts val="0"/>
                        </a:spcBef>
                        <a:spcAft>
                          <a:spcPts val="0"/>
                        </a:spcAft>
                        <a:tabLst>
                          <a:tab pos="1692275" algn="ctr"/>
                        </a:tabLst>
                      </a:pPr>
                      <a:r>
                        <a:rPr lang="en-US" sz="1400" b="1">
                          <a:solidFill>
                            <a:srgbClr val="000000"/>
                          </a:solidFill>
                          <a:effectLst/>
                          <a:latin typeface="Calibri" panose="020F0502020204030204" pitchFamily="34" charset="0"/>
                          <a:ea typeface="MS Mincho" panose="02020609040205080304" pitchFamily="49" charset="-128"/>
                          <a:cs typeface="Calibri" panose="020F0502020204030204" pitchFamily="34" charset="0"/>
                        </a:rPr>
                        <a:t>Count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25000"/>
                        </a:lnSpc>
                        <a:spcBef>
                          <a:spcPts val="0"/>
                        </a:spcBef>
                        <a:spcAft>
                          <a:spcPts val="0"/>
                        </a:spcAft>
                        <a:tabLst>
                          <a:tab pos="1692275" algn="ctr"/>
                        </a:tabLst>
                      </a:pPr>
                      <a:r>
                        <a:rPr lang="en-US" sz="1400" b="1">
                          <a:solidFill>
                            <a:srgbClr val="000000"/>
                          </a:solidFill>
                          <a:effectLst/>
                          <a:latin typeface="Calibri" panose="020F0502020204030204" pitchFamily="34" charset="0"/>
                          <a:ea typeface="MS Mincho" panose="02020609040205080304" pitchFamily="49" charset="-128"/>
                          <a:cs typeface="Calibri" panose="020F0502020204030204" pitchFamily="34" charset="0"/>
                        </a:rPr>
                        <a:t>Government Representatives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25000"/>
                        </a:lnSpc>
                        <a:spcBef>
                          <a:spcPts val="0"/>
                        </a:spcBef>
                        <a:spcAft>
                          <a:spcPts val="0"/>
                        </a:spcAft>
                        <a:tabLst>
                          <a:tab pos="1692275" algn="ctr"/>
                        </a:tabLst>
                      </a:pPr>
                      <a:r>
                        <a:rPr lang="en-US" sz="1400" b="1">
                          <a:solidFill>
                            <a:srgbClr val="000000"/>
                          </a:solidFill>
                          <a:effectLst/>
                          <a:latin typeface="Calibri" panose="020F0502020204030204" pitchFamily="34" charset="0"/>
                          <a:ea typeface="MS Mincho" panose="02020609040205080304" pitchFamily="49" charset="-128"/>
                          <a:cs typeface="Calibri" panose="020F0502020204030204" pitchFamily="34" charset="0"/>
                        </a:rPr>
                        <a:t>Present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25000"/>
                        </a:lnSpc>
                        <a:spcBef>
                          <a:spcPts val="0"/>
                        </a:spcBef>
                        <a:spcAft>
                          <a:spcPts val="0"/>
                        </a:spcAft>
                        <a:tabLst>
                          <a:tab pos="1692275" algn="ctr"/>
                        </a:tabLst>
                      </a:pPr>
                      <a:r>
                        <a:rPr lang="en-US" sz="1400" b="1">
                          <a:solidFill>
                            <a:srgbClr val="000000"/>
                          </a:solidFill>
                          <a:effectLst/>
                          <a:latin typeface="Calibri" panose="020F0502020204030204" pitchFamily="34" charset="0"/>
                          <a:ea typeface="MS Mincho" panose="02020609040205080304" pitchFamily="49" charset="-128"/>
                          <a:cs typeface="Calibri" panose="020F0502020204030204" pitchFamily="34" charset="0"/>
                        </a:rPr>
                        <a:t>Vote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382227056"/>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1</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City Administrator, Chair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537468"/>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2</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Deputy Mayor for Health and Human Services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924758"/>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3</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Interagency Council on Homelessness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611899"/>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4</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Department of Human Services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711818"/>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5</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Department of Behavioral Health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309347"/>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6</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Child and Family Services Agency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44555"/>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7</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Department of Housing and Community Development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157120"/>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8</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Department of Health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44551"/>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9</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DC Housing Authority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102118"/>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10</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Department of Corrections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778115"/>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11</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Department of Employment Services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917981"/>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12</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Office of the State Superintendent of Education</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378563"/>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13</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Homeland Security and Emergency Management Agency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858768"/>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14</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Department of General Services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481699"/>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15</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DC Metropolitan Police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705331"/>
                  </a:ext>
                </a:extLst>
              </a:tr>
              <a:tr h="201523">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Calibri" panose="020F0502020204030204" pitchFamily="34" charset="0"/>
                        </a:rPr>
                        <a:t> 16</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Office of LGBTQ Affairs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553901"/>
                  </a:ext>
                </a:extLst>
              </a:tr>
              <a:tr h="201523">
                <a:tc gridSpan="2">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Subtotal of Gov Reps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Calibri" panose="020F0502020204030204" pitchFamily="34" charset="0"/>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457620"/>
                  </a:ext>
                </a:extLst>
              </a:tr>
              <a:tr h="201523">
                <a:tc gridSpan="2">
                  <a:txBody>
                    <a:bodyPr/>
                    <a:lstStyle/>
                    <a:p>
                      <a:pPr marL="0" marR="0">
                        <a:lnSpc>
                          <a:spcPct val="125000"/>
                        </a:lnSpc>
                        <a:spcBef>
                          <a:spcPts val="0"/>
                        </a:spcBef>
                        <a:spcAft>
                          <a:spcPts val="0"/>
                        </a:spcAft>
                      </a:pPr>
                      <a:r>
                        <a:rPr lang="en-US" sz="1400" b="1">
                          <a:effectLst/>
                          <a:latin typeface="Calibri" panose="020F0502020204030204" pitchFamily="34" charset="0"/>
                          <a:ea typeface="MS Mincho" panose="02020609040205080304" pitchFamily="49" charset="-128"/>
                          <a:cs typeface="Calibri" panose="020F0502020204030204" pitchFamily="34" charset="0"/>
                        </a:rPr>
                        <a:t>Quorum (Defined as 1/3 of 16 = 5.33)</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25000"/>
                        </a:lnSpc>
                        <a:spcBef>
                          <a:spcPts val="0"/>
                        </a:spcBef>
                        <a:spcAft>
                          <a:spcPts val="0"/>
                        </a:spcAft>
                      </a:pPr>
                      <a:r>
                        <a:rPr lang="en-US" sz="1400" b="1">
                          <a:effectLst/>
                          <a:latin typeface="Calibri" panose="020F0502020204030204" pitchFamily="34" charset="0"/>
                          <a:ea typeface="MS Mincho" panose="02020609040205080304" pitchFamily="49" charset="-128"/>
                          <a:cs typeface="Calibri" panose="020F0502020204030204" pitchFamily="34" charset="0"/>
                        </a:rPr>
                        <a:t>6</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b="1">
                          <a:effectLst/>
                          <a:latin typeface="Calibri" panose="020F0502020204030204" pitchFamily="34" charset="0"/>
                          <a:ea typeface="MS Mincho" panose="02020609040205080304" pitchFamily="49" charset="-128"/>
                          <a:cs typeface="Calibri" panose="020F0502020204030204" pitchFamily="34" charset="0"/>
                        </a:rPr>
                        <a:t>N/A</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257728"/>
                  </a:ext>
                </a:extLst>
              </a:tr>
            </a:tbl>
          </a:graphicData>
        </a:graphic>
      </p:graphicFrame>
      <p:sp>
        <p:nvSpPr>
          <p:cNvPr id="3" name="Title 2">
            <a:extLst>
              <a:ext uri="{FF2B5EF4-FFF2-40B4-BE49-F238E27FC236}">
                <a16:creationId xmlns:a16="http://schemas.microsoft.com/office/drawing/2014/main" id="{EE1BB7F9-D454-F201-F20B-B795F582F5FC}"/>
              </a:ext>
            </a:extLst>
          </p:cNvPr>
          <p:cNvSpPr>
            <a:spLocks noGrp="1"/>
          </p:cNvSpPr>
          <p:nvPr>
            <p:ph type="title"/>
          </p:nvPr>
        </p:nvSpPr>
        <p:spPr/>
        <p:txBody>
          <a:bodyPr/>
          <a:lstStyle/>
          <a:p>
            <a:r>
              <a:rPr lang="en-US"/>
              <a:t>Roll Call &amp; Vote</a:t>
            </a:r>
          </a:p>
        </p:txBody>
      </p:sp>
      <p:sp>
        <p:nvSpPr>
          <p:cNvPr id="4" name="Slide Number Placeholder 3">
            <a:extLst>
              <a:ext uri="{FF2B5EF4-FFF2-40B4-BE49-F238E27FC236}">
                <a16:creationId xmlns:a16="http://schemas.microsoft.com/office/drawing/2014/main" id="{34169A06-9173-E852-3214-A77AC694A351}"/>
              </a:ext>
            </a:extLst>
          </p:cNvPr>
          <p:cNvSpPr>
            <a:spLocks noGrp="1"/>
          </p:cNvSpPr>
          <p:nvPr>
            <p:ph type="sldNum" sz="quarter" idx="12"/>
          </p:nvPr>
        </p:nvSpPr>
        <p:spPr/>
        <p:txBody>
          <a:bodyPr/>
          <a:lstStyle/>
          <a:p>
            <a:fld id="{BD8932C4-06C2-4B3E-B9B4-4EEBB934B3D2}" type="slidenum">
              <a:rPr lang="en-US" smtClean="0"/>
              <a:pPr/>
              <a:t>61</a:t>
            </a:fld>
            <a:endParaRPr lang="en-US"/>
          </a:p>
        </p:txBody>
      </p:sp>
      <p:sp>
        <p:nvSpPr>
          <p:cNvPr id="7" name="Content Placeholder 1">
            <a:extLst>
              <a:ext uri="{FF2B5EF4-FFF2-40B4-BE49-F238E27FC236}">
                <a16:creationId xmlns:a16="http://schemas.microsoft.com/office/drawing/2014/main" id="{973969FC-0506-3DE3-7E6A-FF6008791C06}"/>
              </a:ext>
            </a:extLst>
          </p:cNvPr>
          <p:cNvSpPr txBox="1">
            <a:spLocks/>
          </p:cNvSpPr>
          <p:nvPr/>
        </p:nvSpPr>
        <p:spPr>
          <a:xfrm>
            <a:off x="367646" y="1313392"/>
            <a:ext cx="6907213" cy="5595408"/>
          </a:xfrm>
          <a:prstGeom prst="rect">
            <a:avLst/>
          </a:prstGeom>
        </p:spPr>
        <p:txBody>
          <a:bodyPr vert="horz" lIns="101858" tIns="50929" rIns="101858" bIns="50929">
            <a:normAutofit/>
          </a:bodyPr>
          <a:lst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a:lstStyle>
          <a:p>
            <a:pPr defTabSz="914400"/>
            <a:r>
              <a:rPr lang="en-US" sz="3200"/>
              <a:t>DC Gov Count 16</a:t>
            </a:r>
          </a:p>
          <a:p>
            <a:pPr defTabSz="914400"/>
            <a:r>
              <a:rPr lang="en-US" sz="3200"/>
              <a:t>Quorum = 1/3</a:t>
            </a:r>
            <a:r>
              <a:rPr lang="en-US" sz="3200" baseline="30000"/>
              <a:t>rd</a:t>
            </a:r>
            <a:r>
              <a:rPr lang="en-US" sz="3200"/>
              <a:t> of 16</a:t>
            </a:r>
          </a:p>
          <a:p>
            <a:pPr defTabSz="914400"/>
            <a:endParaRPr lang="en-US" sz="3200"/>
          </a:p>
          <a:p>
            <a:pPr defTabSz="914400"/>
            <a:endParaRPr lang="en-US" sz="3200"/>
          </a:p>
          <a:p>
            <a:pPr defTabSz="914400"/>
            <a:endParaRPr lang="en-US" sz="3200"/>
          </a:p>
        </p:txBody>
      </p:sp>
    </p:spTree>
    <p:extLst>
      <p:ext uri="{BB962C8B-B14F-4D97-AF65-F5344CB8AC3E}">
        <p14:creationId xmlns:p14="http://schemas.microsoft.com/office/powerpoint/2010/main" val="938120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BB7F9-D454-F201-F20B-B795F582F5FC}"/>
              </a:ext>
            </a:extLst>
          </p:cNvPr>
          <p:cNvSpPr>
            <a:spLocks noGrp="1"/>
          </p:cNvSpPr>
          <p:nvPr>
            <p:ph type="title"/>
          </p:nvPr>
        </p:nvSpPr>
        <p:spPr/>
        <p:txBody>
          <a:bodyPr/>
          <a:lstStyle/>
          <a:p>
            <a:r>
              <a:rPr lang="en-US"/>
              <a:t>Roll Call &amp; Vote</a:t>
            </a:r>
          </a:p>
        </p:txBody>
      </p:sp>
      <p:sp>
        <p:nvSpPr>
          <p:cNvPr id="4" name="Slide Number Placeholder 3">
            <a:extLst>
              <a:ext uri="{FF2B5EF4-FFF2-40B4-BE49-F238E27FC236}">
                <a16:creationId xmlns:a16="http://schemas.microsoft.com/office/drawing/2014/main" id="{34169A06-9173-E852-3214-A77AC694A351}"/>
              </a:ext>
            </a:extLst>
          </p:cNvPr>
          <p:cNvSpPr>
            <a:spLocks noGrp="1"/>
          </p:cNvSpPr>
          <p:nvPr>
            <p:ph type="sldNum" sz="quarter" idx="12"/>
          </p:nvPr>
        </p:nvSpPr>
        <p:spPr/>
        <p:txBody>
          <a:bodyPr/>
          <a:lstStyle/>
          <a:p>
            <a:fld id="{BD8932C4-06C2-4B3E-B9B4-4EEBB934B3D2}" type="slidenum">
              <a:rPr lang="en-US" smtClean="0"/>
              <a:pPr/>
              <a:t>62</a:t>
            </a:fld>
            <a:endParaRPr lang="en-US"/>
          </a:p>
        </p:txBody>
      </p:sp>
      <p:sp>
        <p:nvSpPr>
          <p:cNvPr id="7" name="Content Placeholder 1">
            <a:extLst>
              <a:ext uri="{FF2B5EF4-FFF2-40B4-BE49-F238E27FC236}">
                <a16:creationId xmlns:a16="http://schemas.microsoft.com/office/drawing/2014/main" id="{973969FC-0506-3DE3-7E6A-FF6008791C06}"/>
              </a:ext>
            </a:extLst>
          </p:cNvPr>
          <p:cNvSpPr txBox="1">
            <a:spLocks/>
          </p:cNvSpPr>
          <p:nvPr/>
        </p:nvSpPr>
        <p:spPr>
          <a:xfrm>
            <a:off x="367646" y="1313392"/>
            <a:ext cx="6907213" cy="5595408"/>
          </a:xfrm>
          <a:prstGeom prst="rect">
            <a:avLst/>
          </a:prstGeom>
        </p:spPr>
        <p:txBody>
          <a:bodyPr vert="horz" lIns="101858" tIns="50929" rIns="101858" bIns="50929">
            <a:normAutofit/>
          </a:bodyPr>
          <a:lst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a:lstStyle>
          <a:p>
            <a:pPr defTabSz="914400"/>
            <a:r>
              <a:rPr lang="en-US" sz="3200"/>
              <a:t>Service Provider </a:t>
            </a:r>
          </a:p>
          <a:p>
            <a:pPr lvl="1" defTabSz="914400"/>
            <a:r>
              <a:rPr lang="en-US" sz="2788"/>
              <a:t>Count 6</a:t>
            </a:r>
          </a:p>
          <a:p>
            <a:pPr lvl="1" defTabSz="914400"/>
            <a:r>
              <a:rPr lang="en-US" sz="2788"/>
              <a:t>Quorum = 1/3</a:t>
            </a:r>
            <a:r>
              <a:rPr lang="en-US" sz="2788" baseline="30000"/>
              <a:t>rd</a:t>
            </a:r>
            <a:r>
              <a:rPr lang="en-US" sz="2788"/>
              <a:t> of 6</a:t>
            </a:r>
          </a:p>
          <a:p>
            <a:pPr defTabSz="914400"/>
            <a:endParaRPr lang="en-US" sz="3200"/>
          </a:p>
          <a:p>
            <a:pPr defTabSz="914400"/>
            <a:endParaRPr lang="en-US" sz="3200"/>
          </a:p>
          <a:p>
            <a:pPr defTabSz="914400"/>
            <a:endParaRPr lang="en-US" sz="3200"/>
          </a:p>
        </p:txBody>
      </p:sp>
      <p:graphicFrame>
        <p:nvGraphicFramePr>
          <p:cNvPr id="6" name="Content Placeholder 8">
            <a:extLst>
              <a:ext uri="{FF2B5EF4-FFF2-40B4-BE49-F238E27FC236}">
                <a16:creationId xmlns:a16="http://schemas.microsoft.com/office/drawing/2014/main" id="{F27A2E65-A421-A24B-8ED2-D194169212D9}"/>
              </a:ext>
            </a:extLst>
          </p:cNvPr>
          <p:cNvGraphicFramePr>
            <a:graphicFrameLocks/>
          </p:cNvGraphicFramePr>
          <p:nvPr>
            <p:extLst>
              <p:ext uri="{D42A27DB-BD31-4B8C-83A1-F6EECF244321}">
                <p14:modId xmlns:p14="http://schemas.microsoft.com/office/powerpoint/2010/main" val="3887415728"/>
              </p:ext>
            </p:extLst>
          </p:nvPr>
        </p:nvGraphicFramePr>
        <p:xfrm>
          <a:off x="7625097" y="1622806"/>
          <a:ext cx="5824857" cy="3383920"/>
        </p:xfrm>
        <a:graphic>
          <a:graphicData uri="http://schemas.openxmlformats.org/drawingml/2006/table">
            <a:tbl>
              <a:tblPr firstRow="1" firstCol="1" bandRow="1"/>
              <a:tblGrid>
                <a:gridCol w="286703">
                  <a:extLst>
                    <a:ext uri="{9D8B030D-6E8A-4147-A177-3AD203B41FA5}">
                      <a16:colId xmlns:a16="http://schemas.microsoft.com/office/drawing/2014/main" val="277544774"/>
                    </a:ext>
                  </a:extLst>
                </a:gridCol>
                <a:gridCol w="887667">
                  <a:extLst>
                    <a:ext uri="{9D8B030D-6E8A-4147-A177-3AD203B41FA5}">
                      <a16:colId xmlns:a16="http://schemas.microsoft.com/office/drawing/2014/main" val="3547851275"/>
                    </a:ext>
                  </a:extLst>
                </a:gridCol>
                <a:gridCol w="3235770">
                  <a:extLst>
                    <a:ext uri="{9D8B030D-6E8A-4147-A177-3AD203B41FA5}">
                      <a16:colId xmlns:a16="http://schemas.microsoft.com/office/drawing/2014/main" val="2975733285"/>
                    </a:ext>
                  </a:extLst>
                </a:gridCol>
                <a:gridCol w="777812">
                  <a:extLst>
                    <a:ext uri="{9D8B030D-6E8A-4147-A177-3AD203B41FA5}">
                      <a16:colId xmlns:a16="http://schemas.microsoft.com/office/drawing/2014/main" val="2354708688"/>
                    </a:ext>
                  </a:extLst>
                </a:gridCol>
                <a:gridCol w="636905">
                  <a:extLst>
                    <a:ext uri="{9D8B030D-6E8A-4147-A177-3AD203B41FA5}">
                      <a16:colId xmlns:a16="http://schemas.microsoft.com/office/drawing/2014/main" val="1553799496"/>
                    </a:ext>
                  </a:extLst>
                </a:gridCol>
              </a:tblGrid>
              <a:tr h="184150">
                <a:tc>
                  <a:txBody>
                    <a:bodyPr/>
                    <a:lstStyle/>
                    <a:p>
                      <a:pPr marL="0" marR="0">
                        <a:lnSpc>
                          <a:spcPct val="125000"/>
                        </a:lnSpc>
                        <a:spcBef>
                          <a:spcPts val="0"/>
                        </a:spcBef>
                        <a:spcAft>
                          <a:spcPts val="0"/>
                        </a:spcAft>
                      </a:pP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25000"/>
                        </a:lnSpc>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Category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25000"/>
                        </a:lnSpc>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Name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25000"/>
                        </a:lnSpc>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Present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25000"/>
                        </a:lnSpc>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Vote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84746256"/>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1 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Provider</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Christy Respress, Pathways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620691"/>
                  </a:ext>
                </a:extLst>
              </a:tr>
              <a:tr h="184150">
                <a:tc>
                  <a:txBody>
                    <a:bodyPr/>
                    <a:lstStyle/>
                    <a:p>
                      <a:pPr marL="0" marR="0" lvl="0" indent="0">
                        <a:lnSpc>
                          <a:spcPct val="125000"/>
                        </a:lnSpc>
                        <a:spcBef>
                          <a:spcPts val="0"/>
                        </a:spcBef>
                        <a:spcAft>
                          <a:spcPts val="0"/>
                        </a:spcAft>
                        <a:buFont typeface="+mj-lt"/>
                        <a:buNone/>
                      </a:pPr>
                      <a:r>
                        <a:rPr lang="en-US" sz="1400" strike="sngStrike">
                          <a:effectLst/>
                          <a:latin typeface="Calibri" panose="020F0502020204030204" pitchFamily="34" charset="0"/>
                          <a:ea typeface="MS Mincho" panose="02020609040205080304" pitchFamily="49" charset="-128"/>
                          <a:cs typeface="Times New Roman" panose="02020603050405020304" pitchFamily="18" charset="0"/>
                        </a:rPr>
                        <a:t>2</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strike="sngStrike">
                          <a:effectLst/>
                          <a:latin typeface="Calibri" panose="020F0502020204030204" pitchFamily="34" charset="0"/>
                          <a:ea typeface="MS Mincho" panose="02020609040205080304" pitchFamily="49" charset="-128"/>
                          <a:cs typeface="Times New Roman" panose="02020603050405020304" pitchFamily="18" charset="0"/>
                        </a:rPr>
                        <a:t>Provider</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strike="sngStrike">
                          <a:effectLst/>
                          <a:latin typeface="Calibri" panose="020F0502020204030204" pitchFamily="34" charset="0"/>
                          <a:ea typeface="MS Mincho" panose="02020609040205080304" pitchFamily="49" charset="-128"/>
                          <a:cs typeface="Times New Roman" panose="02020603050405020304" pitchFamily="18" charset="0"/>
                        </a:rPr>
                        <a:t>Ishan Heru, Community Connections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strike="sngStrike">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endParaRPr lang="en-US" sz="1400" strike="sngStrike">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080102"/>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3 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Provider</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Jean-Michel Giraud, Friendship Place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877547"/>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4 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Provider</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Koube Ngaaje, DASH</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569671"/>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5 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Provider</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Amanda S Chesney, Catholic Charities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911812"/>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6 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Provider</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Kelly S McShane, Community of Hope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277210"/>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7 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Provider</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Kenyatta T Brunson, N Street Village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224274"/>
                  </a:ext>
                </a:extLst>
              </a:tr>
              <a:tr h="184150">
                <a:tc gridSpan="3">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Subtotal of Providers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25952"/>
                  </a:ext>
                </a:extLst>
              </a:tr>
              <a:tr h="184150">
                <a:tc gridSpan="3">
                  <a:txBody>
                    <a:bodyPr/>
                    <a:lstStyle/>
                    <a:p>
                      <a:pPr marL="0" marR="0">
                        <a:lnSpc>
                          <a:spcPct val="125000"/>
                        </a:lnSpc>
                        <a:spcBef>
                          <a:spcPts val="0"/>
                        </a:spcBef>
                        <a:spcAft>
                          <a:spcPts val="0"/>
                        </a:spcAft>
                      </a:pPr>
                      <a:r>
                        <a:rPr lang="en-US" sz="1400" b="1">
                          <a:effectLst/>
                          <a:latin typeface="Calibri" panose="020F0502020204030204" pitchFamily="34" charset="0"/>
                          <a:ea typeface="MS Mincho" panose="02020609040205080304" pitchFamily="49" charset="-128"/>
                          <a:cs typeface="Calibri" panose="020F0502020204030204" pitchFamily="34" charset="0"/>
                        </a:rPr>
                        <a:t>Quorum (Defined as 1/3 of 6 = 2)</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2</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333649"/>
                  </a:ext>
                </a:extLst>
              </a:tr>
            </a:tbl>
          </a:graphicData>
        </a:graphic>
      </p:graphicFrame>
    </p:spTree>
    <p:extLst>
      <p:ext uri="{BB962C8B-B14F-4D97-AF65-F5344CB8AC3E}">
        <p14:creationId xmlns:p14="http://schemas.microsoft.com/office/powerpoint/2010/main" val="9680376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BB7F9-D454-F201-F20B-B795F582F5FC}"/>
              </a:ext>
            </a:extLst>
          </p:cNvPr>
          <p:cNvSpPr>
            <a:spLocks noGrp="1"/>
          </p:cNvSpPr>
          <p:nvPr>
            <p:ph type="title"/>
          </p:nvPr>
        </p:nvSpPr>
        <p:spPr/>
        <p:txBody>
          <a:bodyPr/>
          <a:lstStyle/>
          <a:p>
            <a:r>
              <a:rPr lang="en-US"/>
              <a:t>Roll Call &amp; Vote</a:t>
            </a:r>
          </a:p>
        </p:txBody>
      </p:sp>
      <p:sp>
        <p:nvSpPr>
          <p:cNvPr id="4" name="Slide Number Placeholder 3">
            <a:extLst>
              <a:ext uri="{FF2B5EF4-FFF2-40B4-BE49-F238E27FC236}">
                <a16:creationId xmlns:a16="http://schemas.microsoft.com/office/drawing/2014/main" id="{34169A06-9173-E852-3214-A77AC694A351}"/>
              </a:ext>
            </a:extLst>
          </p:cNvPr>
          <p:cNvSpPr>
            <a:spLocks noGrp="1"/>
          </p:cNvSpPr>
          <p:nvPr>
            <p:ph type="sldNum" sz="quarter" idx="12"/>
          </p:nvPr>
        </p:nvSpPr>
        <p:spPr/>
        <p:txBody>
          <a:bodyPr/>
          <a:lstStyle/>
          <a:p>
            <a:fld id="{BD8932C4-06C2-4B3E-B9B4-4EEBB934B3D2}" type="slidenum">
              <a:rPr lang="en-US" smtClean="0"/>
              <a:pPr/>
              <a:t>63</a:t>
            </a:fld>
            <a:endParaRPr lang="en-US"/>
          </a:p>
        </p:txBody>
      </p:sp>
      <p:sp>
        <p:nvSpPr>
          <p:cNvPr id="7" name="Content Placeholder 1">
            <a:extLst>
              <a:ext uri="{FF2B5EF4-FFF2-40B4-BE49-F238E27FC236}">
                <a16:creationId xmlns:a16="http://schemas.microsoft.com/office/drawing/2014/main" id="{973969FC-0506-3DE3-7E6A-FF6008791C06}"/>
              </a:ext>
            </a:extLst>
          </p:cNvPr>
          <p:cNvSpPr txBox="1">
            <a:spLocks/>
          </p:cNvSpPr>
          <p:nvPr/>
        </p:nvSpPr>
        <p:spPr>
          <a:xfrm>
            <a:off x="367646" y="1313392"/>
            <a:ext cx="5414589" cy="5595408"/>
          </a:xfrm>
          <a:prstGeom prst="rect">
            <a:avLst/>
          </a:prstGeom>
        </p:spPr>
        <p:txBody>
          <a:bodyPr vert="horz" lIns="101858" tIns="50929" rIns="101858" bIns="50929">
            <a:normAutofit/>
          </a:bodyPr>
          <a:lst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a:lstStyle>
          <a:p>
            <a:pPr defTabSz="914400"/>
            <a:r>
              <a:rPr lang="en-US" sz="3200"/>
              <a:t>All Other Voting Categories (Advocates, Business Sector &amp; Lived Experience Representatives)</a:t>
            </a:r>
          </a:p>
          <a:p>
            <a:pPr lvl="1" defTabSz="914400"/>
            <a:r>
              <a:rPr lang="en-US" sz="2788"/>
              <a:t>Count 10</a:t>
            </a:r>
          </a:p>
          <a:p>
            <a:pPr lvl="1" defTabSz="914400"/>
            <a:r>
              <a:rPr lang="en-US" sz="2788"/>
              <a:t>Quorum = 1/3</a:t>
            </a:r>
            <a:r>
              <a:rPr lang="en-US" sz="2788" baseline="30000"/>
              <a:t>rd</a:t>
            </a:r>
            <a:r>
              <a:rPr lang="en-US" sz="2788"/>
              <a:t> of 10</a:t>
            </a:r>
          </a:p>
          <a:p>
            <a:pPr marL="0" indent="0" defTabSz="914400">
              <a:buNone/>
            </a:pPr>
            <a:endParaRPr lang="en-US" sz="3200"/>
          </a:p>
        </p:txBody>
      </p:sp>
      <p:graphicFrame>
        <p:nvGraphicFramePr>
          <p:cNvPr id="6" name="Content Placeholder 7">
            <a:extLst>
              <a:ext uri="{FF2B5EF4-FFF2-40B4-BE49-F238E27FC236}">
                <a16:creationId xmlns:a16="http://schemas.microsoft.com/office/drawing/2014/main" id="{AABA27AD-E52D-E4E6-D778-0AAC645CBDC0}"/>
              </a:ext>
            </a:extLst>
          </p:cNvPr>
          <p:cNvGraphicFramePr>
            <a:graphicFrameLocks/>
          </p:cNvGraphicFramePr>
          <p:nvPr>
            <p:extLst>
              <p:ext uri="{D42A27DB-BD31-4B8C-83A1-F6EECF244321}">
                <p14:modId xmlns:p14="http://schemas.microsoft.com/office/powerpoint/2010/main" val="2091933962"/>
              </p:ext>
            </p:extLst>
          </p:nvPr>
        </p:nvGraphicFramePr>
        <p:xfrm>
          <a:off x="6704045" y="1445725"/>
          <a:ext cx="6775176" cy="4665796"/>
        </p:xfrm>
        <a:graphic>
          <a:graphicData uri="http://schemas.openxmlformats.org/drawingml/2006/table">
            <a:tbl>
              <a:tblPr firstRow="1" firstCol="1" bandRow="1"/>
              <a:tblGrid>
                <a:gridCol w="389890">
                  <a:extLst>
                    <a:ext uri="{9D8B030D-6E8A-4147-A177-3AD203B41FA5}">
                      <a16:colId xmlns:a16="http://schemas.microsoft.com/office/drawing/2014/main" val="2008426519"/>
                    </a:ext>
                  </a:extLst>
                </a:gridCol>
                <a:gridCol w="1521397">
                  <a:extLst>
                    <a:ext uri="{9D8B030D-6E8A-4147-A177-3AD203B41FA5}">
                      <a16:colId xmlns:a16="http://schemas.microsoft.com/office/drawing/2014/main" val="660030695"/>
                    </a:ext>
                  </a:extLst>
                </a:gridCol>
                <a:gridCol w="3558836">
                  <a:extLst>
                    <a:ext uri="{9D8B030D-6E8A-4147-A177-3AD203B41FA5}">
                      <a16:colId xmlns:a16="http://schemas.microsoft.com/office/drawing/2014/main" val="3898630824"/>
                    </a:ext>
                  </a:extLst>
                </a:gridCol>
                <a:gridCol w="777812">
                  <a:extLst>
                    <a:ext uri="{9D8B030D-6E8A-4147-A177-3AD203B41FA5}">
                      <a16:colId xmlns:a16="http://schemas.microsoft.com/office/drawing/2014/main" val="2104495911"/>
                    </a:ext>
                  </a:extLst>
                </a:gridCol>
                <a:gridCol w="527241">
                  <a:extLst>
                    <a:ext uri="{9D8B030D-6E8A-4147-A177-3AD203B41FA5}">
                      <a16:colId xmlns:a16="http://schemas.microsoft.com/office/drawing/2014/main" val="764196347"/>
                    </a:ext>
                  </a:extLst>
                </a:gridCol>
              </a:tblGrid>
              <a:tr h="184150">
                <a:tc>
                  <a:txBody>
                    <a:bodyPr/>
                    <a:lstStyle/>
                    <a:p>
                      <a:pPr marL="0" marR="0">
                        <a:lnSpc>
                          <a:spcPct val="125000"/>
                        </a:lnSpc>
                        <a:spcBef>
                          <a:spcPts val="0"/>
                        </a:spcBef>
                        <a:spcAft>
                          <a:spcPts val="0"/>
                        </a:spcAft>
                      </a:pP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25000"/>
                        </a:lnSpc>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Category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25000"/>
                        </a:lnSpc>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Name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25000"/>
                        </a:lnSpc>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Present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25000"/>
                        </a:lnSpc>
                        <a:spcBef>
                          <a:spcPts val="0"/>
                        </a:spcBef>
                        <a:spcAft>
                          <a:spcPts val="0"/>
                        </a:spcAft>
                      </a:pPr>
                      <a:r>
                        <a:rPr lang="en-US" sz="1400" b="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Vote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979778811"/>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1</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Advocate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Adam Rocap, Miriam’s Kitchen</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71508"/>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2 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Advocate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Debby Shore, Sasha Bruce Youthworks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411494"/>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3 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Advocate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Karen Cunningham, Everyone Home DC</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231443"/>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4 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Advocate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Kate Coventry, DC Fiscal Policy Institute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38214"/>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5 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Business Sector</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Tonia Wellons, Great Washington Community Foundation</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713257"/>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6 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Business Sector</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Catherine Crosland, Unity Healthcare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19685"/>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7 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Business Sector</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Shellon Fraser, National Housing Trust</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101757"/>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8 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Lived Experience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Aaron White, ICH SHY Youth Advisory Board</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606711"/>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9 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Lived Experience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Qaadir El-Amin</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505170"/>
                  </a:ext>
                </a:extLst>
              </a:tr>
              <a:tr h="184150">
                <a:tc>
                  <a:txBody>
                    <a:bodyPr/>
                    <a:lstStyle/>
                    <a:p>
                      <a:pPr marL="0" marR="0" lvl="0" indent="0">
                        <a:lnSpc>
                          <a:spcPct val="125000"/>
                        </a:lnSpc>
                        <a:spcBef>
                          <a:spcPts val="0"/>
                        </a:spcBef>
                        <a:spcAft>
                          <a:spcPts val="0"/>
                        </a:spcAft>
                        <a:buFont typeface="+mj-lt"/>
                        <a:buNone/>
                      </a:pPr>
                      <a:r>
                        <a:rPr lang="en-US" sz="1400">
                          <a:effectLst/>
                          <a:latin typeface="Calibri" panose="020F0502020204030204" pitchFamily="34" charset="0"/>
                          <a:ea typeface="MS Mincho" panose="02020609040205080304" pitchFamily="49" charset="-128"/>
                          <a:cs typeface="Times New Roman" panose="02020603050405020304" pitchFamily="18" charset="0"/>
                        </a:rPr>
                        <a:t>10 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Lived Experience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Reginald Black</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457077"/>
                  </a:ext>
                </a:extLst>
              </a:tr>
              <a:tr h="184150">
                <a:tc gridSpan="3">
                  <a:txBody>
                    <a:bodyPr/>
                    <a:lstStyle/>
                    <a:p>
                      <a:pPr marL="0" marR="0">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Subtotal of Advocates, Business Sector &amp; Lived Experience Constituents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222408"/>
                  </a:ext>
                </a:extLst>
              </a:tr>
              <a:tr h="184150">
                <a:tc gridSpan="3">
                  <a:txBody>
                    <a:bodyPr/>
                    <a:lstStyle/>
                    <a:p>
                      <a:pPr marL="0" marR="0">
                        <a:lnSpc>
                          <a:spcPct val="125000"/>
                        </a:lnSpc>
                        <a:spcBef>
                          <a:spcPts val="0"/>
                        </a:spcBef>
                        <a:spcAft>
                          <a:spcPts val="0"/>
                        </a:spcAft>
                      </a:pPr>
                      <a:r>
                        <a:rPr lang="en-US" sz="1400" b="1">
                          <a:effectLst/>
                          <a:latin typeface="Calibri" panose="020F0502020204030204" pitchFamily="34" charset="0"/>
                          <a:ea typeface="MS Mincho" panose="02020609040205080304" pitchFamily="49" charset="-128"/>
                          <a:cs typeface="Calibri" panose="020F0502020204030204" pitchFamily="34" charset="0"/>
                        </a:rPr>
                        <a:t>Quorum (Defined as 1/3 of 10 = 3.3)</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4</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8056287"/>
                  </a:ext>
                </a:extLst>
              </a:tr>
            </a:tbl>
          </a:graphicData>
        </a:graphic>
      </p:graphicFrame>
    </p:spTree>
    <p:extLst>
      <p:ext uri="{BB962C8B-B14F-4D97-AF65-F5344CB8AC3E}">
        <p14:creationId xmlns:p14="http://schemas.microsoft.com/office/powerpoint/2010/main" val="46989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526222"/>
            <a:ext cx="13118738" cy="5595408"/>
          </a:xfrm>
        </p:spPr>
        <p:txBody>
          <a:bodyPr>
            <a:normAutofit/>
          </a:bodyPr>
          <a:lstStyle/>
          <a:p>
            <a:r>
              <a:rPr lang="en-US" dirty="0">
                <a:solidFill>
                  <a:srgbClr val="C00000"/>
                </a:solidFill>
              </a:rPr>
              <a:t>Does anybody present object to adopting the plan by consensus?</a:t>
            </a:r>
          </a:p>
          <a:p>
            <a:pPr lvl="1"/>
            <a:r>
              <a:rPr lang="en-US" dirty="0">
                <a:solidFill>
                  <a:srgbClr val="C00000"/>
                </a:solidFill>
              </a:rPr>
              <a:t>No objections. </a:t>
            </a:r>
          </a:p>
          <a:p>
            <a:pPr lvl="1"/>
            <a:r>
              <a:rPr lang="en-US" dirty="0">
                <a:solidFill>
                  <a:srgbClr val="C00000"/>
                </a:solidFill>
              </a:rPr>
              <a:t>The FY24 Winter Plan is adopted. </a:t>
            </a: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Action to Adopt Winter Plan</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64</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4265943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349431" y="1160930"/>
            <a:ext cx="13118738" cy="5053178"/>
          </a:xfrm>
        </p:spPr>
        <p:txBody>
          <a:bodyPr>
            <a:noAutofit/>
          </a:bodyPr>
          <a:lstStyle/>
          <a:p>
            <a:pPr marL="0" indent="0">
              <a:buNone/>
            </a:pPr>
            <a:r>
              <a:rPr lang="en-US" sz="2000" b="1" dirty="0">
                <a:solidFill>
                  <a:srgbClr val="C00000"/>
                </a:solidFill>
              </a:rPr>
              <a:t>Additional Copy Line Edits and Clarifications Offered Pre and Post Meeting to ICH Staff</a:t>
            </a:r>
          </a:p>
          <a:p>
            <a:r>
              <a:rPr lang="en-US" sz="2000" b="1" dirty="0">
                <a:solidFill>
                  <a:srgbClr val="C00000"/>
                </a:solidFill>
              </a:rPr>
              <a:t>Nicole Lee-Mwandha (OSSE): </a:t>
            </a:r>
          </a:p>
          <a:p>
            <a:pPr lvl="1"/>
            <a:r>
              <a:rPr lang="en-US" sz="1600" dirty="0">
                <a:solidFill>
                  <a:srgbClr val="C00000"/>
                </a:solidFill>
              </a:rPr>
              <a:t>Noting line edit for “HER Resiliency” in Young Adult Section of the Winter Plan.</a:t>
            </a:r>
          </a:p>
          <a:p>
            <a:pPr lvl="1"/>
            <a:r>
              <a:rPr lang="en-US" sz="1600" dirty="0">
                <a:solidFill>
                  <a:srgbClr val="C00000"/>
                </a:solidFill>
              </a:rPr>
              <a:t>Clarifying whether OSSE no longer provides warming buses. Was a footnote in an old version of the plan so want to ensure it is no longer included.</a:t>
            </a:r>
          </a:p>
          <a:p>
            <a:r>
              <a:rPr lang="en-US" sz="2000" b="1" dirty="0">
                <a:solidFill>
                  <a:srgbClr val="C00000"/>
                </a:solidFill>
              </a:rPr>
              <a:t>Amanda Chesney</a:t>
            </a:r>
            <a:r>
              <a:rPr lang="en-US" sz="2000" dirty="0">
                <a:solidFill>
                  <a:srgbClr val="C00000"/>
                </a:solidFill>
              </a:rPr>
              <a:t>: Not required to report positive COVID cases (since May). That may have been a hold over from last year.</a:t>
            </a:r>
          </a:p>
          <a:p>
            <a:pPr>
              <a:spcBef>
                <a:spcPts val="600"/>
              </a:spcBef>
            </a:pPr>
            <a:r>
              <a:rPr lang="en-US" sz="2000" b="1" dirty="0" err="1">
                <a:solidFill>
                  <a:srgbClr val="C00000"/>
                </a:solidFill>
              </a:rPr>
              <a:t>Jarroda</a:t>
            </a:r>
            <a:r>
              <a:rPr lang="en-US" sz="2000" b="1" dirty="0">
                <a:solidFill>
                  <a:srgbClr val="C00000"/>
                </a:solidFill>
              </a:rPr>
              <a:t> </a:t>
            </a:r>
            <a:r>
              <a:rPr lang="en-US" sz="2000" b="1" dirty="0" err="1">
                <a:solidFill>
                  <a:srgbClr val="C00000"/>
                </a:solidFill>
              </a:rPr>
              <a:t>Kelsaw</a:t>
            </a:r>
            <a:r>
              <a:rPr lang="en-US" sz="2000" dirty="0">
                <a:solidFill>
                  <a:srgbClr val="C00000"/>
                </a:solidFill>
              </a:rPr>
              <a:t>: If concerns about theft in the shelter, encourage people to take pictures of belongings if they have a phone or staff to take pictures to send to client email. Have heard challenges when clients report to security, a way to show them proof from before. </a:t>
            </a:r>
          </a:p>
          <a:p>
            <a:pPr>
              <a:spcBef>
                <a:spcPts val="600"/>
              </a:spcBef>
            </a:pPr>
            <a:r>
              <a:rPr lang="en-US" sz="2000" b="1" dirty="0">
                <a:solidFill>
                  <a:srgbClr val="C00000"/>
                </a:solidFill>
              </a:rPr>
              <a:t>Annemarie Cuccia:</a:t>
            </a:r>
            <a:r>
              <a:rPr lang="en-US" sz="2000" dirty="0">
                <a:solidFill>
                  <a:srgbClr val="C00000"/>
                </a:solidFill>
              </a:rPr>
              <a:t> Can include a tearaway sheet (1-2 pages) regarding hypo season shelters, transportation, etc. in the center of the 11/08 issue of Street Sense. Need information by 11/01 from ICH/DHS in order to include in the issue. </a:t>
            </a:r>
          </a:p>
          <a:p>
            <a:pPr marL="0" indent="0">
              <a:spcBef>
                <a:spcPts val="600"/>
              </a:spcBef>
              <a:buNone/>
            </a:pPr>
            <a:r>
              <a:rPr lang="en-US" sz="2000" b="1" dirty="0">
                <a:solidFill>
                  <a:srgbClr val="C00000"/>
                </a:solidFill>
              </a:rPr>
              <a:t>ICH Policy on Copy Line Edits</a:t>
            </a:r>
          </a:p>
          <a:p>
            <a:r>
              <a:rPr lang="en-US" sz="2000" i="1" dirty="0">
                <a:solidFill>
                  <a:srgbClr val="C00000"/>
                </a:solidFill>
              </a:rPr>
              <a:t>Thank you to our partners for ensuring the accuracy of the District’s Winter Plan by providing your feedback and recommendations!  We are grateful for your attention and support.</a:t>
            </a:r>
          </a:p>
          <a:p>
            <a:r>
              <a:rPr lang="en-US" sz="2000" i="1" dirty="0">
                <a:solidFill>
                  <a:srgbClr val="C00000"/>
                </a:solidFill>
              </a:rPr>
              <a:t>We will evaluate whether these are technical amendments and updates we can incorporate to the Winter Plan (e.g., edits to confirm how things work) or rather feedback that we can forward to CMTE for discussion (e.g., feedback to consider as committees debrief on the planning process and pivot to seasonal check-ins to gather feedback on implementation).  </a:t>
            </a:r>
          </a:p>
          <a:p>
            <a:r>
              <a:rPr lang="en-US" sz="2000" i="1" dirty="0">
                <a:solidFill>
                  <a:srgbClr val="C00000"/>
                </a:solidFill>
              </a:rPr>
              <a:t>ICH Full Council and CMTE Members, as you review the proposed copy edits, if you have any strong preferences, priorities feedback or recommendation, do not hesitate to let us know.</a:t>
            </a: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Winter Plan Updates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65</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36435982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sz="quarter" idx="1"/>
          </p:nvPr>
        </p:nvSpPr>
        <p:spPr>
          <a:xfrm>
            <a:off x="367646" y="1313391"/>
            <a:ext cx="13109312" cy="5944043"/>
          </a:xfrm>
          <a:prstGeom prst="rect">
            <a:avLst/>
          </a:prstGeom>
          <a:noFill/>
          <a:ln>
            <a:noFill/>
          </a:ln>
        </p:spPr>
        <p:txBody>
          <a:bodyPr spcFirstLastPara="1" wrap="square" lIns="101850" tIns="50925" rIns="101850" bIns="50925" anchor="t" anchorCtr="0">
            <a:normAutofit/>
          </a:bodyPr>
          <a:lstStyle/>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Welcome and Opening Remarks (5 mins)</a:t>
            </a:r>
          </a:p>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Public Comments (20 mins)</a:t>
            </a:r>
          </a:p>
          <a:p>
            <a:pPr marL="457200" indent="-457200">
              <a:lnSpc>
                <a:spcPct val="120000"/>
              </a:lnSpc>
              <a:buFont typeface="+mj-lt"/>
              <a:buAutoNum type="romanUcPeriod"/>
            </a:pPr>
            <a:r>
              <a:rPr lang="en-US" sz="3200">
                <a:latin typeface="Tw Cen MT" panose="020B0602020104020603" pitchFamily="34" charset="77"/>
              </a:rPr>
              <a:t>Discussion on Adopting a Winter Plan (60 mins)</a:t>
            </a:r>
          </a:p>
          <a:p>
            <a:pPr marL="914400" lvl="2" indent="-457200">
              <a:lnSpc>
                <a:spcPct val="120000"/>
              </a:lnSpc>
              <a:buFont typeface="+mj-lt"/>
              <a:buAutoNum type="alphaLcParenR"/>
            </a:pPr>
            <a:r>
              <a:rPr lang="en-US" sz="3200">
                <a:latin typeface="Tw Cen MT" panose="020B0602020104020603" pitchFamily="34" charset="77"/>
              </a:rPr>
              <a:t>Background/Basics of the Plan (10 mins)</a:t>
            </a:r>
          </a:p>
          <a:p>
            <a:pPr marL="914400" lvl="2" indent="-457200">
              <a:lnSpc>
                <a:spcPct val="120000"/>
              </a:lnSpc>
              <a:buFont typeface="+mj-lt"/>
              <a:buAutoNum type="alphaLcParenR"/>
            </a:pPr>
            <a:r>
              <a:rPr lang="en-US" sz="3200">
                <a:latin typeface="Tw Cen MT" panose="020B0602020104020603" pitchFamily="34" charset="77"/>
              </a:rPr>
              <a:t>Understanding the Updates to the Winter Plan (30 mins)</a:t>
            </a:r>
          </a:p>
          <a:p>
            <a:pPr marL="914400" lvl="2" indent="-457200">
              <a:lnSpc>
                <a:spcPct val="120000"/>
              </a:lnSpc>
              <a:buFont typeface="+mj-lt"/>
              <a:buAutoNum type="alphaLcParenR"/>
            </a:pPr>
            <a:r>
              <a:rPr lang="en-US" sz="3200">
                <a:latin typeface="Tw Cen MT" panose="020B0602020104020603" pitchFamily="34" charset="77"/>
              </a:rPr>
              <a:t>Action (Consensus or Vote) to Adopt (10 mins)</a:t>
            </a:r>
          </a:p>
          <a:p>
            <a:pPr marL="914400" lvl="2" indent="-457200">
              <a:lnSpc>
                <a:spcPct val="120000"/>
              </a:lnSpc>
              <a:buFont typeface="+mj-lt"/>
              <a:buAutoNum type="alphaLcParenR"/>
            </a:pPr>
            <a:r>
              <a:rPr lang="en-US" sz="3200" b="1">
                <a:latin typeface="Tw Cen MT" panose="020B0602020104020603" pitchFamily="34" charset="77"/>
              </a:rPr>
              <a:t>The Future of Hypothermia Planning (10 mins)</a:t>
            </a:r>
          </a:p>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Public Comments Continued (</a:t>
            </a:r>
            <a:r>
              <a:rPr lang="en-US" sz="3200" b="1" i="1">
                <a:solidFill>
                  <a:schemeClr val="bg1">
                    <a:lumMod val="65000"/>
                  </a:schemeClr>
                </a:solidFill>
                <a:latin typeface="Tw Cen MT" panose="020B0602020104020603" pitchFamily="34" charset="77"/>
              </a:rPr>
              <a:t>time permitting</a:t>
            </a:r>
            <a:r>
              <a:rPr lang="en-US" sz="3200" b="1">
                <a:solidFill>
                  <a:schemeClr val="bg1">
                    <a:lumMod val="65000"/>
                  </a:schemeClr>
                </a:solidFill>
                <a:latin typeface="Tw Cen MT" panose="020B0602020104020603" pitchFamily="34" charset="77"/>
              </a:rPr>
              <a:t>)</a:t>
            </a:r>
          </a:p>
          <a:p>
            <a:pPr marL="457200" indent="-457200">
              <a:lnSpc>
                <a:spcPct val="120000"/>
              </a:lnSpc>
              <a:buFont typeface="+mj-lt"/>
              <a:buAutoNum type="romanUcPeriod"/>
            </a:pPr>
            <a:r>
              <a:rPr lang="en-US" sz="3200" b="1">
                <a:solidFill>
                  <a:schemeClr val="bg1">
                    <a:lumMod val="65000"/>
                  </a:schemeClr>
                </a:solidFill>
                <a:latin typeface="Tw Cen MT" panose="020B0602020104020603" pitchFamily="34" charset="77"/>
              </a:rPr>
              <a:t>Summary &amp; Adjournment (5 mins)</a:t>
            </a:r>
          </a:p>
        </p:txBody>
      </p:sp>
      <p:sp>
        <p:nvSpPr>
          <p:cNvPr id="85" name="Google Shape;85;p2"/>
          <p:cNvSpPr txBox="1">
            <a:spLocks noGrp="1"/>
          </p:cNvSpPr>
          <p:nvPr>
            <p:ph type="title"/>
          </p:nvPr>
        </p:nvSpPr>
        <p:spPr>
          <a:prstGeom prst="rect">
            <a:avLst/>
          </a:prstGeom>
          <a:noFill/>
          <a:ln>
            <a:noFill/>
          </a:ln>
        </p:spPr>
        <p:txBody>
          <a:bodyPr spcFirstLastPara="1" wrap="square" lIns="101850" tIns="50925" rIns="101850" bIns="50925" anchor="b" anchorCtr="0">
            <a:noAutofit/>
          </a:bodyPr>
          <a:lstStyle/>
          <a:p>
            <a:pPr>
              <a:buSzPts val="3600"/>
            </a:pPr>
            <a:r>
              <a:rPr lang="en-US" sz="4800"/>
              <a:t>Meeting Agenda</a:t>
            </a:r>
          </a:p>
        </p:txBody>
      </p:sp>
      <p:sp>
        <p:nvSpPr>
          <p:cNvPr id="86" name="Google Shape;86;p2"/>
          <p:cNvSpPr txBox="1">
            <a:spLocks noGrp="1"/>
          </p:cNvSpPr>
          <p:nvPr>
            <p:ph type="sldNum" sz="quarter" idx="12"/>
          </p:nvPr>
        </p:nvSpPr>
        <p:spPr>
          <a:prstGeom prst="rect">
            <a:avLst/>
          </a:prstGeom>
          <a:noFill/>
          <a:ln>
            <a:noFill/>
          </a:ln>
        </p:spPr>
        <p:txBody>
          <a:bodyPr spcFirstLastPara="1" wrap="square" lIns="101850" tIns="50925" rIns="101850" bIns="509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300" b="0" i="0" u="none" strike="noStrike" kern="0" cap="none" spc="0" normalizeH="0" baseline="0" noProof="0" smtClean="0">
                <a:ln>
                  <a:noFill/>
                </a:ln>
                <a:solidFill>
                  <a:srgbClr val="775F55"/>
                </a:solidFill>
                <a:effectLst/>
                <a:uLnTx/>
                <a:uFillTx/>
                <a:latin typeface="Twentieth Century"/>
                <a:ea typeface="+mn-ea"/>
                <a:cs typeface="+mn-cs"/>
                <a:sym typeface="Twentieth Century"/>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lang="en-US" sz="1300" b="0" i="0" u="none" strike="noStrike" kern="0" cap="none" spc="0" normalizeH="0" baseline="0" noProof="0">
              <a:ln>
                <a:noFill/>
              </a:ln>
              <a:solidFill>
                <a:srgbClr val="775F55"/>
              </a:solidFill>
              <a:effectLst/>
              <a:uLnTx/>
              <a:uFillTx/>
              <a:latin typeface="Twentieth Century"/>
              <a:ea typeface="+mn-ea"/>
              <a:cs typeface="+mn-cs"/>
              <a:sym typeface="Twentieth Century"/>
            </a:endParaRPr>
          </a:p>
        </p:txBody>
      </p:sp>
    </p:spTree>
    <p:extLst>
      <p:ext uri="{BB962C8B-B14F-4D97-AF65-F5344CB8AC3E}">
        <p14:creationId xmlns:p14="http://schemas.microsoft.com/office/powerpoint/2010/main" val="2260474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B45770-0338-18B2-280F-3CD0625D5310}"/>
              </a:ext>
            </a:extLst>
          </p:cNvPr>
          <p:cNvSpPr>
            <a:spLocks noGrp="1"/>
          </p:cNvSpPr>
          <p:nvPr>
            <p:ph sz="quarter" idx="1"/>
          </p:nvPr>
        </p:nvSpPr>
        <p:spPr/>
        <p:txBody>
          <a:bodyPr/>
          <a:lstStyle/>
          <a:p>
            <a:r>
              <a:rPr lang="en-US"/>
              <a:t>Lessons learned</a:t>
            </a:r>
          </a:p>
          <a:p>
            <a:r>
              <a:rPr lang="en-US"/>
              <a:t>Potential for minimizing swings in system capacity</a:t>
            </a:r>
          </a:p>
        </p:txBody>
      </p:sp>
      <p:sp>
        <p:nvSpPr>
          <p:cNvPr id="3" name="Title 2">
            <a:extLst>
              <a:ext uri="{FF2B5EF4-FFF2-40B4-BE49-F238E27FC236}">
                <a16:creationId xmlns:a16="http://schemas.microsoft.com/office/drawing/2014/main" id="{A29AF036-954D-ED89-C1C0-6C6F8BC9950B}"/>
              </a:ext>
            </a:extLst>
          </p:cNvPr>
          <p:cNvSpPr>
            <a:spLocks noGrp="1"/>
          </p:cNvSpPr>
          <p:nvPr>
            <p:ph type="title"/>
          </p:nvPr>
        </p:nvSpPr>
        <p:spPr/>
        <p:txBody>
          <a:bodyPr/>
          <a:lstStyle/>
          <a:p>
            <a:r>
              <a:rPr lang="en-US"/>
              <a:t>Future of Hypothermia Planning</a:t>
            </a:r>
          </a:p>
        </p:txBody>
      </p:sp>
      <p:sp>
        <p:nvSpPr>
          <p:cNvPr id="4" name="Slide Number Placeholder 3">
            <a:extLst>
              <a:ext uri="{FF2B5EF4-FFF2-40B4-BE49-F238E27FC236}">
                <a16:creationId xmlns:a16="http://schemas.microsoft.com/office/drawing/2014/main" id="{C7C2E0EF-1CDE-4D81-DEB0-DC2C2321B610}"/>
              </a:ext>
            </a:extLst>
          </p:cNvPr>
          <p:cNvSpPr>
            <a:spLocks noGrp="1"/>
          </p:cNvSpPr>
          <p:nvPr>
            <p:ph type="sldNum" sz="quarter" idx="12"/>
          </p:nvPr>
        </p:nvSpPr>
        <p:spPr/>
        <p:txBody>
          <a:bodyPr/>
          <a:lstStyle/>
          <a:p>
            <a:fld id="{BD8932C4-06C2-4B3E-B9B4-4EEBB934B3D2}" type="slidenum">
              <a:rPr lang="en-US" smtClean="0"/>
              <a:pPr/>
              <a:t>67</a:t>
            </a:fld>
            <a:endParaRPr lang="en-US"/>
          </a:p>
        </p:txBody>
      </p:sp>
    </p:spTree>
    <p:extLst>
      <p:ext uri="{BB962C8B-B14F-4D97-AF65-F5344CB8AC3E}">
        <p14:creationId xmlns:p14="http://schemas.microsoft.com/office/powerpoint/2010/main" val="10271599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526222"/>
            <a:ext cx="13118738" cy="5595408"/>
          </a:xfrm>
        </p:spPr>
        <p:txBody>
          <a:bodyPr>
            <a:normAutofit/>
          </a:bodyPr>
          <a:lstStyle/>
          <a:p>
            <a:r>
              <a:rPr lang="en-US" b="1">
                <a:solidFill>
                  <a:srgbClr val="C00000"/>
                </a:solidFill>
              </a:rPr>
              <a:t>…</a:t>
            </a:r>
            <a:endParaRPr lang="en-US">
              <a:solidFill>
                <a:srgbClr val="C00000"/>
              </a:solidFill>
            </a:endParaRP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Future of Hypo Planning</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68</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8737831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sz="quarter" idx="1"/>
          </p:nvPr>
        </p:nvSpPr>
        <p:spPr>
          <a:xfrm>
            <a:off x="367646" y="1313391"/>
            <a:ext cx="13109312" cy="5944043"/>
          </a:xfrm>
          <a:prstGeom prst="rect">
            <a:avLst/>
          </a:prstGeom>
          <a:noFill/>
          <a:ln>
            <a:noFill/>
          </a:ln>
        </p:spPr>
        <p:txBody>
          <a:bodyPr spcFirstLastPara="1" wrap="square" lIns="101850" tIns="50925" rIns="101850" bIns="50925" anchor="t" anchorCtr="0">
            <a:normAutofit/>
          </a:bodyPr>
          <a:lstStyle/>
          <a:p>
            <a:pPr marL="457200" indent="-457200">
              <a:lnSpc>
                <a:spcPct val="120000"/>
              </a:lnSpc>
              <a:buFont typeface="+mj-lt"/>
              <a:buAutoNum type="romanUcPeriod"/>
            </a:pPr>
            <a:r>
              <a:rPr lang="en-US" sz="4400" b="1">
                <a:solidFill>
                  <a:schemeClr val="bg1">
                    <a:lumMod val="65000"/>
                  </a:schemeClr>
                </a:solidFill>
                <a:latin typeface="Tw Cen MT" panose="020B0602020104020603" pitchFamily="34" charset="77"/>
              </a:rPr>
              <a:t>Welcome and Opening Remarks (5 mins)</a:t>
            </a:r>
          </a:p>
          <a:p>
            <a:pPr marL="457200" indent="-457200">
              <a:lnSpc>
                <a:spcPct val="120000"/>
              </a:lnSpc>
              <a:buFont typeface="+mj-lt"/>
              <a:buAutoNum type="romanUcPeriod"/>
            </a:pPr>
            <a:r>
              <a:rPr lang="en-US" sz="4400" b="1">
                <a:solidFill>
                  <a:schemeClr val="bg1">
                    <a:lumMod val="65000"/>
                  </a:schemeClr>
                </a:solidFill>
                <a:latin typeface="Tw Cen MT" panose="020B0602020104020603" pitchFamily="34" charset="77"/>
              </a:rPr>
              <a:t>Public Comments (20 mins)</a:t>
            </a:r>
          </a:p>
          <a:p>
            <a:pPr marL="457200" indent="-457200">
              <a:lnSpc>
                <a:spcPct val="120000"/>
              </a:lnSpc>
              <a:buFont typeface="+mj-lt"/>
              <a:buAutoNum type="romanUcPeriod"/>
            </a:pPr>
            <a:r>
              <a:rPr lang="en-US" sz="4400" b="1">
                <a:solidFill>
                  <a:schemeClr val="bg1">
                    <a:lumMod val="65000"/>
                  </a:schemeClr>
                </a:solidFill>
                <a:latin typeface="Tw Cen MT" panose="020B0602020104020603" pitchFamily="34" charset="77"/>
              </a:rPr>
              <a:t>Discussion on Adopting a Winter Plan (60 mins)</a:t>
            </a:r>
          </a:p>
          <a:p>
            <a:pPr marL="457200" indent="-457200">
              <a:lnSpc>
                <a:spcPct val="120000"/>
              </a:lnSpc>
              <a:buFont typeface="+mj-lt"/>
              <a:buAutoNum type="romanUcPeriod"/>
            </a:pPr>
            <a:r>
              <a:rPr lang="en-US" sz="4400" b="1">
                <a:latin typeface="Tw Cen MT" panose="020B0602020104020603" pitchFamily="34" charset="77"/>
              </a:rPr>
              <a:t>Public Comments Continued (</a:t>
            </a:r>
            <a:r>
              <a:rPr lang="en-US" sz="4400" b="1" i="1">
                <a:latin typeface="Tw Cen MT" panose="020B0602020104020603" pitchFamily="34" charset="77"/>
              </a:rPr>
              <a:t>time permitting</a:t>
            </a:r>
            <a:r>
              <a:rPr lang="en-US" sz="4400" b="1">
                <a:latin typeface="Tw Cen MT" panose="020B0602020104020603" pitchFamily="34" charset="77"/>
              </a:rPr>
              <a:t>)</a:t>
            </a:r>
          </a:p>
          <a:p>
            <a:pPr marL="457200" indent="-457200">
              <a:lnSpc>
                <a:spcPct val="120000"/>
              </a:lnSpc>
              <a:buFont typeface="+mj-lt"/>
              <a:buAutoNum type="romanUcPeriod"/>
            </a:pPr>
            <a:r>
              <a:rPr lang="en-US" sz="4400" b="1">
                <a:latin typeface="Tw Cen MT" panose="020B0602020104020603" pitchFamily="34" charset="77"/>
              </a:rPr>
              <a:t>Summary &amp; Adjournment (5 mins)</a:t>
            </a:r>
          </a:p>
        </p:txBody>
      </p:sp>
      <p:sp>
        <p:nvSpPr>
          <p:cNvPr id="85" name="Google Shape;85;p2"/>
          <p:cNvSpPr txBox="1">
            <a:spLocks noGrp="1"/>
          </p:cNvSpPr>
          <p:nvPr>
            <p:ph type="title"/>
          </p:nvPr>
        </p:nvSpPr>
        <p:spPr>
          <a:prstGeom prst="rect">
            <a:avLst/>
          </a:prstGeom>
          <a:noFill/>
          <a:ln>
            <a:noFill/>
          </a:ln>
        </p:spPr>
        <p:txBody>
          <a:bodyPr spcFirstLastPara="1" wrap="square" lIns="101850" tIns="50925" rIns="101850" bIns="50925" anchor="b" anchorCtr="0">
            <a:noAutofit/>
          </a:bodyPr>
          <a:lstStyle/>
          <a:p>
            <a:pPr>
              <a:buSzPts val="3600"/>
            </a:pPr>
            <a:r>
              <a:rPr lang="en-US" sz="4800"/>
              <a:t>Meeting Agenda</a:t>
            </a:r>
          </a:p>
        </p:txBody>
      </p:sp>
      <p:sp>
        <p:nvSpPr>
          <p:cNvPr id="86" name="Google Shape;86;p2"/>
          <p:cNvSpPr txBox="1">
            <a:spLocks noGrp="1"/>
          </p:cNvSpPr>
          <p:nvPr>
            <p:ph type="sldNum" sz="quarter" idx="12"/>
          </p:nvPr>
        </p:nvSpPr>
        <p:spPr>
          <a:prstGeom prst="rect">
            <a:avLst/>
          </a:prstGeom>
          <a:noFill/>
          <a:ln>
            <a:noFill/>
          </a:ln>
        </p:spPr>
        <p:txBody>
          <a:bodyPr spcFirstLastPara="1" wrap="square" lIns="101850" tIns="50925" rIns="101850" bIns="509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300" b="0" i="0" u="none" strike="noStrike" kern="0" cap="none" spc="0" normalizeH="0" baseline="0" noProof="0" smtClean="0">
                <a:ln>
                  <a:noFill/>
                </a:ln>
                <a:solidFill>
                  <a:srgbClr val="775F55"/>
                </a:solidFill>
                <a:effectLst/>
                <a:uLnTx/>
                <a:uFillTx/>
                <a:latin typeface="Twentieth Century"/>
                <a:ea typeface="+mn-ea"/>
                <a:cs typeface="+mn-cs"/>
                <a:sym typeface="Twentieth Century"/>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69</a:t>
            </a:fld>
            <a:endParaRPr kumimoji="0" lang="en-US" sz="1300" b="0" i="0" u="none" strike="noStrike" kern="0" cap="none" spc="0" normalizeH="0" baseline="0" noProof="0">
              <a:ln>
                <a:noFill/>
              </a:ln>
              <a:solidFill>
                <a:srgbClr val="775F55"/>
              </a:solidFill>
              <a:effectLst/>
              <a:uLnTx/>
              <a:uFillTx/>
              <a:latin typeface="Twentieth Century"/>
              <a:ea typeface="+mn-ea"/>
              <a:cs typeface="+mn-cs"/>
              <a:sym typeface="Twentieth Century"/>
            </a:endParaRPr>
          </a:p>
        </p:txBody>
      </p:sp>
    </p:spTree>
    <p:extLst>
      <p:ext uri="{BB962C8B-B14F-4D97-AF65-F5344CB8AC3E}">
        <p14:creationId xmlns:p14="http://schemas.microsoft.com/office/powerpoint/2010/main" val="345340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820542-C552-1F39-3291-73A931B5B8B2}"/>
              </a:ext>
            </a:extLst>
          </p:cNvPr>
          <p:cNvSpPr>
            <a:spLocks noGrp="1"/>
          </p:cNvSpPr>
          <p:nvPr>
            <p:ph type="title"/>
          </p:nvPr>
        </p:nvSpPr>
        <p:spPr/>
        <p:txBody>
          <a:bodyPr/>
          <a:lstStyle/>
          <a:p>
            <a:r>
              <a:rPr lang="en-US"/>
              <a:t>Attendance –DC Gov Representatives</a:t>
            </a:r>
          </a:p>
        </p:txBody>
      </p:sp>
      <p:sp>
        <p:nvSpPr>
          <p:cNvPr id="4" name="Slide Number Placeholder 3">
            <a:extLst>
              <a:ext uri="{FF2B5EF4-FFF2-40B4-BE49-F238E27FC236}">
                <a16:creationId xmlns:a16="http://schemas.microsoft.com/office/drawing/2014/main" id="{0B0226B5-76E6-6FE4-6058-9BE9EE6EF538}"/>
              </a:ext>
            </a:extLst>
          </p:cNvPr>
          <p:cNvSpPr>
            <a:spLocks noGrp="1"/>
          </p:cNvSpPr>
          <p:nvPr>
            <p:ph type="sldNum" sz="quarter" idx="12"/>
          </p:nvPr>
        </p:nvSpPr>
        <p:spPr/>
        <p:txBody>
          <a:bodyPr/>
          <a:lstStyle/>
          <a:p>
            <a:fld id="{BD8932C4-06C2-4B3E-B9B4-4EEBB934B3D2}" type="slidenum">
              <a:rPr lang="en-US" smtClean="0"/>
              <a:pPr/>
              <a:t>7</a:t>
            </a:fld>
            <a:endParaRPr lang="en-US"/>
          </a:p>
        </p:txBody>
      </p:sp>
      <p:graphicFrame>
        <p:nvGraphicFramePr>
          <p:cNvPr id="5" name="Content Placeholder 5">
            <a:extLst>
              <a:ext uri="{FF2B5EF4-FFF2-40B4-BE49-F238E27FC236}">
                <a16:creationId xmlns:a16="http://schemas.microsoft.com/office/drawing/2014/main" id="{F7743945-BD2D-65C7-77DE-1CCC66C343DF}"/>
              </a:ext>
            </a:extLst>
          </p:cNvPr>
          <p:cNvGraphicFramePr>
            <a:graphicFrameLocks noGrp="1"/>
          </p:cNvGraphicFramePr>
          <p:nvPr>
            <p:ph sz="quarter" idx="1"/>
            <p:extLst>
              <p:ext uri="{D42A27DB-BD31-4B8C-83A1-F6EECF244321}">
                <p14:modId xmlns:p14="http://schemas.microsoft.com/office/powerpoint/2010/main" val="1986808498"/>
              </p:ext>
            </p:extLst>
          </p:nvPr>
        </p:nvGraphicFramePr>
        <p:xfrm>
          <a:off x="7024022" y="1466251"/>
          <a:ext cx="5001769" cy="5331388"/>
        </p:xfrm>
        <a:graphic>
          <a:graphicData uri="http://schemas.openxmlformats.org/drawingml/2006/table">
            <a:tbl>
              <a:tblPr firstCol="1" bandRow="1">
                <a:tableStyleId>{08FB837D-C827-4EFA-A057-4D05807E0F7C}</a:tableStyleId>
              </a:tblPr>
              <a:tblGrid>
                <a:gridCol w="294238">
                  <a:extLst>
                    <a:ext uri="{9D8B030D-6E8A-4147-A177-3AD203B41FA5}">
                      <a16:colId xmlns:a16="http://schemas.microsoft.com/office/drawing/2014/main" val="42435795"/>
                    </a:ext>
                  </a:extLst>
                </a:gridCol>
                <a:gridCol w="4093824">
                  <a:extLst>
                    <a:ext uri="{9D8B030D-6E8A-4147-A177-3AD203B41FA5}">
                      <a16:colId xmlns:a16="http://schemas.microsoft.com/office/drawing/2014/main" val="3843438415"/>
                    </a:ext>
                  </a:extLst>
                </a:gridCol>
                <a:gridCol w="613707">
                  <a:extLst>
                    <a:ext uri="{9D8B030D-6E8A-4147-A177-3AD203B41FA5}">
                      <a16:colId xmlns:a16="http://schemas.microsoft.com/office/drawing/2014/main" val="339555851"/>
                    </a:ext>
                  </a:extLst>
                </a:gridCol>
              </a:tblGrid>
              <a:tr h="280284">
                <a:tc>
                  <a:txBody>
                    <a:bodyPr/>
                    <a:lstStyle/>
                    <a:p>
                      <a:pPr marL="0" marR="0">
                        <a:lnSpc>
                          <a:spcPct val="125000"/>
                        </a:lnSpc>
                        <a:spcBef>
                          <a:spcPts val="0"/>
                        </a:spcBef>
                        <a:spcAft>
                          <a:spcPts val="0"/>
                        </a:spcAft>
                        <a:tabLst>
                          <a:tab pos="1692275" algn="ctr"/>
                        </a:tabLst>
                      </a:pP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solidFill>
                      <a:schemeClr val="tx1">
                        <a:lumMod val="25000"/>
                        <a:lumOff val="75000"/>
                        <a:alpha val="40000"/>
                      </a:schemeClr>
                    </a:solidFill>
                  </a:tcPr>
                </a:tc>
                <a:tc>
                  <a:txBody>
                    <a:bodyPr/>
                    <a:lstStyle/>
                    <a:p>
                      <a:pPr marL="0" marR="0">
                        <a:lnSpc>
                          <a:spcPct val="125000"/>
                        </a:lnSpc>
                        <a:spcBef>
                          <a:spcPts val="0"/>
                        </a:spcBef>
                        <a:spcAft>
                          <a:spcPts val="0"/>
                        </a:spcAft>
                        <a:tabLst>
                          <a:tab pos="1692275" algn="ctr"/>
                        </a:tabLst>
                      </a:pPr>
                      <a:r>
                        <a:rPr lang="en-US" sz="1400" b="1">
                          <a:solidFill>
                            <a:srgbClr val="000000"/>
                          </a:solidFill>
                          <a:effectLst/>
                        </a:rPr>
                        <a:t>Government Representatives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solidFill>
                      <a:schemeClr val="tx1">
                        <a:lumMod val="25000"/>
                        <a:lumOff val="75000"/>
                        <a:alpha val="40000"/>
                      </a:schemeClr>
                    </a:solidFill>
                  </a:tcPr>
                </a:tc>
                <a:tc>
                  <a:txBody>
                    <a:bodyPr/>
                    <a:lstStyle/>
                    <a:p>
                      <a:pPr marL="0" marR="0">
                        <a:lnSpc>
                          <a:spcPct val="125000"/>
                        </a:lnSpc>
                        <a:spcBef>
                          <a:spcPts val="0"/>
                        </a:spcBef>
                        <a:spcAft>
                          <a:spcPts val="0"/>
                        </a:spcAft>
                        <a:tabLst>
                          <a:tab pos="1692275" algn="ctr"/>
                        </a:tabLst>
                      </a:pPr>
                      <a:r>
                        <a:rPr lang="en-US" sz="1400" b="1">
                          <a:solidFill>
                            <a:srgbClr val="000000"/>
                          </a:solidFill>
                          <a:effectLst/>
                        </a:rPr>
                        <a:t>Present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solidFill>
                      <a:schemeClr val="tx1">
                        <a:lumMod val="25000"/>
                        <a:lumOff val="75000"/>
                        <a:alpha val="40000"/>
                      </a:schemeClr>
                    </a:solidFill>
                  </a:tcPr>
                </a:tc>
                <a:extLst>
                  <a:ext uri="{0D108BD9-81ED-4DB2-BD59-A6C34878D82A}">
                    <a16:rowId xmlns:a16="http://schemas.microsoft.com/office/drawing/2014/main" val="1382227056"/>
                  </a:ext>
                </a:extLst>
              </a:tr>
              <a:tr h="201523">
                <a:tc>
                  <a:txBody>
                    <a:bodyPr/>
                    <a:lstStyle/>
                    <a:p>
                      <a:pPr marL="0" marR="0" lvl="0" indent="0">
                        <a:lnSpc>
                          <a:spcPct val="125000"/>
                        </a:lnSpc>
                        <a:spcBef>
                          <a:spcPts val="0"/>
                        </a:spcBef>
                        <a:spcAft>
                          <a:spcPts val="0"/>
                        </a:spcAft>
                        <a:buFont typeface="+mj-lt"/>
                        <a:buNone/>
                      </a:pPr>
                      <a:r>
                        <a:rPr lang="en-US" sz="1400">
                          <a:effectLst/>
                        </a:rPr>
                        <a:t> 1</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City Administrator, Chair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4152537468"/>
                  </a:ext>
                </a:extLst>
              </a:tr>
              <a:tr h="201523">
                <a:tc>
                  <a:txBody>
                    <a:bodyPr/>
                    <a:lstStyle/>
                    <a:p>
                      <a:pPr marL="0" marR="0" lvl="0" indent="0">
                        <a:lnSpc>
                          <a:spcPct val="125000"/>
                        </a:lnSpc>
                        <a:spcBef>
                          <a:spcPts val="0"/>
                        </a:spcBef>
                        <a:spcAft>
                          <a:spcPts val="0"/>
                        </a:spcAft>
                        <a:buFont typeface="+mj-lt"/>
                        <a:buNone/>
                      </a:pPr>
                      <a:r>
                        <a:rPr lang="en-US" sz="1400">
                          <a:effectLst/>
                        </a:rPr>
                        <a:t> 2</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Deputy Mayor for Health and Human Services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4014924758"/>
                  </a:ext>
                </a:extLst>
              </a:tr>
              <a:tr h="201523">
                <a:tc>
                  <a:txBody>
                    <a:bodyPr/>
                    <a:lstStyle/>
                    <a:p>
                      <a:pPr marL="0" marR="0" lvl="0" indent="0">
                        <a:lnSpc>
                          <a:spcPct val="125000"/>
                        </a:lnSpc>
                        <a:spcBef>
                          <a:spcPts val="0"/>
                        </a:spcBef>
                        <a:spcAft>
                          <a:spcPts val="0"/>
                        </a:spcAft>
                        <a:buFont typeface="+mj-lt"/>
                        <a:buNone/>
                      </a:pPr>
                      <a:r>
                        <a:rPr lang="en-US" sz="1400">
                          <a:effectLst/>
                        </a:rPr>
                        <a:t> 3</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Interagency Council on Homelessness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3096611899"/>
                  </a:ext>
                </a:extLst>
              </a:tr>
              <a:tr h="201523">
                <a:tc>
                  <a:txBody>
                    <a:bodyPr/>
                    <a:lstStyle/>
                    <a:p>
                      <a:pPr marL="0" marR="0" lvl="0" indent="0">
                        <a:lnSpc>
                          <a:spcPct val="125000"/>
                        </a:lnSpc>
                        <a:spcBef>
                          <a:spcPts val="0"/>
                        </a:spcBef>
                        <a:spcAft>
                          <a:spcPts val="0"/>
                        </a:spcAft>
                        <a:buFont typeface="+mj-lt"/>
                        <a:buNone/>
                      </a:pPr>
                      <a:r>
                        <a:rPr lang="en-US" sz="1400">
                          <a:effectLst/>
                        </a:rPr>
                        <a:t> 4</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Department of Human Services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2515711818"/>
                  </a:ext>
                </a:extLst>
              </a:tr>
              <a:tr h="201523">
                <a:tc>
                  <a:txBody>
                    <a:bodyPr/>
                    <a:lstStyle/>
                    <a:p>
                      <a:pPr marL="0" marR="0" lvl="0" indent="0">
                        <a:lnSpc>
                          <a:spcPct val="125000"/>
                        </a:lnSpc>
                        <a:spcBef>
                          <a:spcPts val="0"/>
                        </a:spcBef>
                        <a:spcAft>
                          <a:spcPts val="0"/>
                        </a:spcAft>
                        <a:buFont typeface="+mj-lt"/>
                        <a:buNone/>
                      </a:pPr>
                      <a:r>
                        <a:rPr lang="en-US" sz="1400">
                          <a:effectLst/>
                        </a:rPr>
                        <a:t> 5</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Department of Behavioral Health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2316309347"/>
                  </a:ext>
                </a:extLst>
              </a:tr>
              <a:tr h="201523">
                <a:tc>
                  <a:txBody>
                    <a:bodyPr/>
                    <a:lstStyle/>
                    <a:p>
                      <a:pPr marL="0" marR="0" lvl="0" indent="0">
                        <a:lnSpc>
                          <a:spcPct val="125000"/>
                        </a:lnSpc>
                        <a:spcBef>
                          <a:spcPts val="0"/>
                        </a:spcBef>
                        <a:spcAft>
                          <a:spcPts val="0"/>
                        </a:spcAft>
                        <a:buFont typeface="+mj-lt"/>
                        <a:buNone/>
                      </a:pPr>
                      <a:r>
                        <a:rPr lang="en-US" sz="1400">
                          <a:effectLst/>
                        </a:rPr>
                        <a:t> 6</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Child and Family Services Agency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136444555"/>
                  </a:ext>
                </a:extLst>
              </a:tr>
              <a:tr h="201523">
                <a:tc>
                  <a:txBody>
                    <a:bodyPr/>
                    <a:lstStyle/>
                    <a:p>
                      <a:pPr marL="0" marR="0" lvl="0" indent="0">
                        <a:lnSpc>
                          <a:spcPct val="125000"/>
                        </a:lnSpc>
                        <a:spcBef>
                          <a:spcPts val="0"/>
                        </a:spcBef>
                        <a:spcAft>
                          <a:spcPts val="0"/>
                        </a:spcAft>
                        <a:buFont typeface="+mj-lt"/>
                        <a:buNone/>
                      </a:pPr>
                      <a:r>
                        <a:rPr lang="en-US" sz="1400">
                          <a:effectLst/>
                        </a:rPr>
                        <a:t> 7</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Department of Housing and Community Development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N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799157120"/>
                  </a:ext>
                </a:extLst>
              </a:tr>
              <a:tr h="201523">
                <a:tc>
                  <a:txBody>
                    <a:bodyPr/>
                    <a:lstStyle/>
                    <a:p>
                      <a:pPr marL="0" marR="0" lvl="0" indent="0">
                        <a:lnSpc>
                          <a:spcPct val="125000"/>
                        </a:lnSpc>
                        <a:spcBef>
                          <a:spcPts val="0"/>
                        </a:spcBef>
                        <a:spcAft>
                          <a:spcPts val="0"/>
                        </a:spcAft>
                        <a:buFont typeface="+mj-lt"/>
                        <a:buNone/>
                      </a:pPr>
                      <a:r>
                        <a:rPr lang="en-US" sz="1400">
                          <a:effectLst/>
                        </a:rPr>
                        <a:t> 8</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Department of Health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248644551"/>
                  </a:ext>
                </a:extLst>
              </a:tr>
              <a:tr h="201523">
                <a:tc>
                  <a:txBody>
                    <a:bodyPr/>
                    <a:lstStyle/>
                    <a:p>
                      <a:pPr marL="0" marR="0" lvl="0" indent="0">
                        <a:lnSpc>
                          <a:spcPct val="125000"/>
                        </a:lnSpc>
                        <a:spcBef>
                          <a:spcPts val="0"/>
                        </a:spcBef>
                        <a:spcAft>
                          <a:spcPts val="0"/>
                        </a:spcAft>
                        <a:buFont typeface="+mj-lt"/>
                        <a:buNone/>
                      </a:pPr>
                      <a:r>
                        <a:rPr lang="en-US" sz="1400">
                          <a:effectLst/>
                        </a:rPr>
                        <a:t> 9</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DC Housing Authority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711102118"/>
                  </a:ext>
                </a:extLst>
              </a:tr>
              <a:tr h="201523">
                <a:tc>
                  <a:txBody>
                    <a:bodyPr/>
                    <a:lstStyle/>
                    <a:p>
                      <a:pPr marL="0" marR="0" lvl="0" indent="0">
                        <a:lnSpc>
                          <a:spcPct val="125000"/>
                        </a:lnSpc>
                        <a:spcBef>
                          <a:spcPts val="0"/>
                        </a:spcBef>
                        <a:spcAft>
                          <a:spcPts val="0"/>
                        </a:spcAft>
                        <a:buFont typeface="+mj-lt"/>
                        <a:buNone/>
                      </a:pPr>
                      <a:r>
                        <a:rPr lang="en-US" sz="1400">
                          <a:effectLst/>
                        </a:rPr>
                        <a:t> 10</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Department of Corrections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1524778115"/>
                  </a:ext>
                </a:extLst>
              </a:tr>
              <a:tr h="201523">
                <a:tc>
                  <a:txBody>
                    <a:bodyPr/>
                    <a:lstStyle/>
                    <a:p>
                      <a:pPr marL="0" marR="0" lvl="0" indent="0">
                        <a:lnSpc>
                          <a:spcPct val="125000"/>
                        </a:lnSpc>
                        <a:spcBef>
                          <a:spcPts val="0"/>
                        </a:spcBef>
                        <a:spcAft>
                          <a:spcPts val="0"/>
                        </a:spcAft>
                        <a:buFont typeface="+mj-lt"/>
                        <a:buNone/>
                      </a:pPr>
                      <a:r>
                        <a:rPr lang="en-US" sz="1400">
                          <a:effectLst/>
                        </a:rPr>
                        <a:t> 11</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Department of Employment Services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2121917981"/>
                  </a:ext>
                </a:extLst>
              </a:tr>
              <a:tr h="201523">
                <a:tc>
                  <a:txBody>
                    <a:bodyPr/>
                    <a:lstStyle/>
                    <a:p>
                      <a:pPr marL="0" marR="0" lvl="0" indent="0">
                        <a:lnSpc>
                          <a:spcPct val="125000"/>
                        </a:lnSpc>
                        <a:spcBef>
                          <a:spcPts val="0"/>
                        </a:spcBef>
                        <a:spcAft>
                          <a:spcPts val="0"/>
                        </a:spcAft>
                        <a:buFont typeface="+mj-lt"/>
                        <a:buNone/>
                      </a:pPr>
                      <a:r>
                        <a:rPr lang="en-US" sz="1400">
                          <a:effectLst/>
                        </a:rPr>
                        <a:t> 12</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Office of the State Superintendent of Education</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1625378563"/>
                  </a:ext>
                </a:extLst>
              </a:tr>
              <a:tr h="201523">
                <a:tc>
                  <a:txBody>
                    <a:bodyPr/>
                    <a:lstStyle/>
                    <a:p>
                      <a:pPr marL="0" marR="0" lvl="0" indent="0">
                        <a:lnSpc>
                          <a:spcPct val="125000"/>
                        </a:lnSpc>
                        <a:spcBef>
                          <a:spcPts val="0"/>
                        </a:spcBef>
                        <a:spcAft>
                          <a:spcPts val="0"/>
                        </a:spcAft>
                        <a:buFont typeface="+mj-lt"/>
                        <a:buNone/>
                      </a:pPr>
                      <a:r>
                        <a:rPr lang="en-US" sz="1400">
                          <a:effectLst/>
                        </a:rPr>
                        <a:t> 13</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Homeland Security and Emergency Management Agency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3031858768"/>
                  </a:ext>
                </a:extLst>
              </a:tr>
              <a:tr h="201523">
                <a:tc>
                  <a:txBody>
                    <a:bodyPr/>
                    <a:lstStyle/>
                    <a:p>
                      <a:pPr marL="0" marR="0" lvl="0" indent="0">
                        <a:lnSpc>
                          <a:spcPct val="125000"/>
                        </a:lnSpc>
                        <a:spcBef>
                          <a:spcPts val="0"/>
                        </a:spcBef>
                        <a:spcAft>
                          <a:spcPts val="0"/>
                        </a:spcAft>
                        <a:buFont typeface="+mj-lt"/>
                        <a:buNone/>
                      </a:pPr>
                      <a:r>
                        <a:rPr lang="en-US" sz="1400">
                          <a:effectLst/>
                        </a:rPr>
                        <a:t> 14</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Department of General Services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4180481699"/>
                  </a:ext>
                </a:extLst>
              </a:tr>
              <a:tr h="201523">
                <a:tc>
                  <a:txBody>
                    <a:bodyPr/>
                    <a:lstStyle/>
                    <a:p>
                      <a:pPr marL="0" marR="0" lvl="0" indent="0">
                        <a:lnSpc>
                          <a:spcPct val="125000"/>
                        </a:lnSpc>
                        <a:spcBef>
                          <a:spcPts val="0"/>
                        </a:spcBef>
                        <a:spcAft>
                          <a:spcPts val="0"/>
                        </a:spcAft>
                        <a:buFont typeface="+mj-lt"/>
                        <a:buNone/>
                      </a:pPr>
                      <a:r>
                        <a:rPr lang="en-US" sz="1400">
                          <a:effectLst/>
                        </a:rPr>
                        <a:t> 15</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DC Metropolitan Police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2007705331"/>
                  </a:ext>
                </a:extLst>
              </a:tr>
              <a:tr h="201523">
                <a:tc>
                  <a:txBody>
                    <a:bodyPr/>
                    <a:lstStyle/>
                    <a:p>
                      <a:pPr marL="0" marR="0" lvl="0" indent="0">
                        <a:lnSpc>
                          <a:spcPct val="125000"/>
                        </a:lnSpc>
                        <a:spcBef>
                          <a:spcPts val="0"/>
                        </a:spcBef>
                        <a:spcAft>
                          <a:spcPts val="0"/>
                        </a:spcAft>
                        <a:buFont typeface="+mj-lt"/>
                        <a:buNone/>
                      </a:pPr>
                      <a:r>
                        <a:rPr lang="en-US" sz="1400">
                          <a:effectLst/>
                        </a:rPr>
                        <a:t> 16</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nSpc>
                          <a:spcPct val="125000"/>
                        </a:lnSpc>
                        <a:spcBef>
                          <a:spcPts val="0"/>
                        </a:spcBef>
                        <a:spcAft>
                          <a:spcPts val="0"/>
                        </a:spcAft>
                      </a:pPr>
                      <a:r>
                        <a:rPr lang="en-US" sz="1400">
                          <a:effectLst/>
                        </a:rPr>
                        <a:t>Office of LGBTQ Affairs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a:txBody>
                    <a:bodyPr/>
                    <a:lstStyle/>
                    <a:p>
                      <a:pPr marL="0" marR="0" algn="r">
                        <a:lnSpc>
                          <a:spcPct val="125000"/>
                        </a:lnSpc>
                        <a:spcBef>
                          <a:spcPts val="0"/>
                        </a:spcBef>
                        <a:spcAft>
                          <a:spcPts val="0"/>
                        </a:spcAft>
                      </a:pPr>
                      <a:r>
                        <a:rPr lang="en-US" sz="1400">
                          <a:effectLst/>
                        </a:rPr>
                        <a:t>N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1370553901"/>
                  </a:ext>
                </a:extLst>
              </a:tr>
              <a:tr h="201523">
                <a:tc gridSpan="2">
                  <a:txBody>
                    <a:bodyPr/>
                    <a:lstStyle/>
                    <a:p>
                      <a:pPr marL="0" marR="0">
                        <a:lnSpc>
                          <a:spcPct val="125000"/>
                        </a:lnSpc>
                        <a:spcBef>
                          <a:spcPts val="0"/>
                        </a:spcBef>
                        <a:spcAft>
                          <a:spcPts val="0"/>
                        </a:spcAft>
                      </a:pPr>
                      <a:r>
                        <a:rPr lang="en-US" sz="1400" b="1">
                          <a:effectLst/>
                        </a:rPr>
                        <a:t>Subtotal of Gov Reps</a:t>
                      </a:r>
                      <a:endParaRPr lang="en-US" sz="1400" b="1">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tc hMerge="1">
                  <a:txBody>
                    <a:bodyPr/>
                    <a:lstStyle/>
                    <a:p>
                      <a:endParaRPr lang="en-US"/>
                    </a:p>
                  </a:txBody>
                  <a:tcPr/>
                </a:tc>
                <a:tc>
                  <a:txBody>
                    <a:bodyPr/>
                    <a:lstStyle/>
                    <a:p>
                      <a:pPr marL="0" marR="0" algn="r">
                        <a:lnSpc>
                          <a:spcPct val="125000"/>
                        </a:lnSpc>
                        <a:spcBef>
                          <a:spcPts val="0"/>
                        </a:spcBef>
                        <a:spcAft>
                          <a:spcPts val="0"/>
                        </a:spcAft>
                      </a:pPr>
                      <a:r>
                        <a:rPr lang="en-US" sz="1400" b="1">
                          <a:effectLst/>
                        </a:rPr>
                        <a:t>14 </a:t>
                      </a:r>
                      <a:endParaRPr lang="en-US" sz="1400" b="1">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tc>
                <a:extLst>
                  <a:ext uri="{0D108BD9-81ED-4DB2-BD59-A6C34878D82A}">
                    <a16:rowId xmlns:a16="http://schemas.microsoft.com/office/drawing/2014/main" val="1504457620"/>
                  </a:ext>
                </a:extLst>
              </a:tr>
              <a:tr h="201523">
                <a:tc gridSpan="2">
                  <a:txBody>
                    <a:bodyPr/>
                    <a:lstStyle/>
                    <a:p>
                      <a:pPr marL="0" marR="0">
                        <a:lnSpc>
                          <a:spcPct val="125000"/>
                        </a:lnSpc>
                        <a:spcBef>
                          <a:spcPts val="0"/>
                        </a:spcBef>
                        <a:spcAft>
                          <a:spcPts val="0"/>
                        </a:spcAft>
                      </a:pPr>
                      <a:r>
                        <a:rPr lang="en-US" sz="1400" b="1">
                          <a:solidFill>
                            <a:schemeClr val="tx2"/>
                          </a:solidFill>
                          <a:effectLst/>
                        </a:rPr>
                        <a:t>Quorum (Defined in Bylaws as 1/3 of 16 = 5.33)</a:t>
                      </a:r>
                      <a:endParaRPr lang="en-US" sz="1400">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solidFill>
                      <a:schemeClr val="tx1">
                        <a:lumMod val="25000"/>
                        <a:lumOff val="75000"/>
                        <a:alpha val="40000"/>
                      </a:schemeClr>
                    </a:solidFill>
                  </a:tcPr>
                </a:tc>
                <a:tc hMerge="1">
                  <a:txBody>
                    <a:bodyPr/>
                    <a:lstStyle/>
                    <a:p>
                      <a:endParaRPr lang="en-US"/>
                    </a:p>
                  </a:txBody>
                  <a:tcPr/>
                </a:tc>
                <a:tc>
                  <a:txBody>
                    <a:bodyPr/>
                    <a:lstStyle/>
                    <a:p>
                      <a:pPr marL="0" marR="0" algn="r">
                        <a:lnSpc>
                          <a:spcPct val="125000"/>
                        </a:lnSpc>
                        <a:spcBef>
                          <a:spcPts val="0"/>
                        </a:spcBef>
                        <a:spcAft>
                          <a:spcPts val="0"/>
                        </a:spcAft>
                      </a:pPr>
                      <a:r>
                        <a:rPr lang="en-US" sz="1400" b="1">
                          <a:solidFill>
                            <a:schemeClr val="tx2"/>
                          </a:solidFill>
                          <a:effectLst/>
                        </a:rPr>
                        <a:t>6</a:t>
                      </a:r>
                      <a:endParaRPr lang="en-US" sz="1400">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6944" marR="16944" marT="16944" marB="16944">
                    <a:solidFill>
                      <a:schemeClr val="tx1">
                        <a:lumMod val="25000"/>
                        <a:lumOff val="75000"/>
                        <a:alpha val="40000"/>
                      </a:schemeClr>
                    </a:solidFill>
                  </a:tcPr>
                </a:tc>
                <a:extLst>
                  <a:ext uri="{0D108BD9-81ED-4DB2-BD59-A6C34878D82A}">
                    <a16:rowId xmlns:a16="http://schemas.microsoft.com/office/drawing/2014/main" val="2901257728"/>
                  </a:ext>
                </a:extLst>
              </a:tr>
            </a:tbl>
          </a:graphicData>
        </a:graphic>
      </p:graphicFrame>
    </p:spTree>
    <p:extLst>
      <p:ext uri="{BB962C8B-B14F-4D97-AF65-F5344CB8AC3E}">
        <p14:creationId xmlns:p14="http://schemas.microsoft.com/office/powerpoint/2010/main" val="15886434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8DB4AB-9900-319D-E377-FB2AD63F7425}"/>
              </a:ext>
            </a:extLst>
          </p:cNvPr>
          <p:cNvSpPr>
            <a:spLocks noGrp="1"/>
          </p:cNvSpPr>
          <p:nvPr>
            <p:ph sz="quarter" idx="1"/>
          </p:nvPr>
        </p:nvSpPr>
        <p:spPr/>
        <p:txBody>
          <a:bodyPr/>
          <a:lstStyle/>
          <a:p>
            <a:r>
              <a:rPr lang="en-US"/>
              <a:t>Reminder re ICH Full Council Call for Nominations</a:t>
            </a:r>
          </a:p>
          <a:p>
            <a:r>
              <a:rPr lang="en-US"/>
              <a:t>Next meeting date</a:t>
            </a:r>
          </a:p>
          <a:p>
            <a:pPr lvl="1"/>
            <a:r>
              <a:rPr lang="en-US"/>
              <a:t>Meetings are quarterly, so January is likely next meeting</a:t>
            </a:r>
          </a:p>
          <a:p>
            <a:pPr lvl="1"/>
            <a:r>
              <a:rPr lang="en-US"/>
              <a:t>Proposed agenda</a:t>
            </a:r>
          </a:p>
          <a:p>
            <a:pPr lvl="2"/>
            <a:r>
              <a:rPr lang="en-US"/>
              <a:t>Formalizing proposed ICH Health Care Committee</a:t>
            </a:r>
          </a:p>
          <a:p>
            <a:pPr lvl="2"/>
            <a:r>
              <a:rPr lang="en-US"/>
              <a:t>Adopting an Annual Update</a:t>
            </a:r>
          </a:p>
          <a:p>
            <a:r>
              <a:rPr lang="en-US"/>
              <a:t>Closing reflections/remarks</a:t>
            </a:r>
          </a:p>
        </p:txBody>
      </p:sp>
      <p:sp>
        <p:nvSpPr>
          <p:cNvPr id="3" name="Title 2">
            <a:extLst>
              <a:ext uri="{FF2B5EF4-FFF2-40B4-BE49-F238E27FC236}">
                <a16:creationId xmlns:a16="http://schemas.microsoft.com/office/drawing/2014/main" id="{C5122C16-89DB-4529-7261-A23CB801F159}"/>
              </a:ext>
            </a:extLst>
          </p:cNvPr>
          <p:cNvSpPr>
            <a:spLocks noGrp="1"/>
          </p:cNvSpPr>
          <p:nvPr>
            <p:ph type="title"/>
          </p:nvPr>
        </p:nvSpPr>
        <p:spPr/>
        <p:txBody>
          <a:bodyPr/>
          <a:lstStyle/>
          <a:p>
            <a:r>
              <a:rPr lang="en-US"/>
              <a:t>Summary &amp; Adjournment</a:t>
            </a:r>
          </a:p>
        </p:txBody>
      </p:sp>
      <p:sp>
        <p:nvSpPr>
          <p:cNvPr id="4" name="Slide Number Placeholder 3">
            <a:extLst>
              <a:ext uri="{FF2B5EF4-FFF2-40B4-BE49-F238E27FC236}">
                <a16:creationId xmlns:a16="http://schemas.microsoft.com/office/drawing/2014/main" id="{FD64EDB3-BEB4-6BE1-8888-1547A457963A}"/>
              </a:ext>
            </a:extLst>
          </p:cNvPr>
          <p:cNvSpPr>
            <a:spLocks noGrp="1"/>
          </p:cNvSpPr>
          <p:nvPr>
            <p:ph type="sldNum" sz="quarter" idx="12"/>
          </p:nvPr>
        </p:nvSpPr>
        <p:spPr/>
        <p:txBody>
          <a:bodyPr/>
          <a:lstStyle/>
          <a:p>
            <a:fld id="{BD8932C4-06C2-4B3E-B9B4-4EEBB934B3D2}" type="slidenum">
              <a:rPr lang="en-US" smtClean="0"/>
              <a:pPr/>
              <a:t>70</a:t>
            </a:fld>
            <a:endParaRPr lang="en-US"/>
          </a:p>
        </p:txBody>
      </p:sp>
    </p:spTree>
    <p:extLst>
      <p:ext uri="{BB962C8B-B14F-4D97-AF65-F5344CB8AC3E}">
        <p14:creationId xmlns:p14="http://schemas.microsoft.com/office/powerpoint/2010/main" val="1093859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9AC4C0-5E64-FB0F-B12A-D88CD1602640}"/>
              </a:ext>
            </a:extLst>
          </p:cNvPr>
          <p:cNvSpPr>
            <a:spLocks noGrp="1"/>
          </p:cNvSpPr>
          <p:nvPr>
            <p:ph sz="quarter" idx="1"/>
          </p:nvPr>
        </p:nvSpPr>
        <p:spPr>
          <a:xfrm>
            <a:off x="419764" y="1313391"/>
            <a:ext cx="13109312" cy="5813549"/>
          </a:xfrm>
        </p:spPr>
        <p:txBody>
          <a:bodyPr vert="horz" lIns="101858" tIns="50929" rIns="101858" bIns="50929" anchor="t">
            <a:noAutofit/>
          </a:bodyPr>
          <a:lstStyle/>
          <a:p>
            <a:pPr marL="0" indent="0">
              <a:buNone/>
            </a:pPr>
            <a:r>
              <a:rPr lang="en-US" sz="2800" b="1"/>
              <a:t>Purpose</a:t>
            </a:r>
            <a:r>
              <a:rPr lang="en-US" sz="2800"/>
              <a:t>: Process for official membership as a community representative on the ICH Full Council convened quarterly.</a:t>
            </a:r>
          </a:p>
          <a:p>
            <a:pPr marL="0" indent="0">
              <a:spcBef>
                <a:spcPts val="600"/>
              </a:spcBef>
              <a:buNone/>
            </a:pPr>
            <a:r>
              <a:rPr lang="en-US" sz="2800" b="1"/>
              <a:t>Background</a:t>
            </a:r>
            <a:r>
              <a:rPr lang="en-US" sz="2800"/>
              <a:t>: Four (4) categories of voting members represent the community, and the following seats are vacant or expiring across the four categories:</a:t>
            </a:r>
          </a:p>
          <a:p>
            <a:r>
              <a:rPr lang="en-US" sz="2800" b="1"/>
              <a:t>2 advocate seats </a:t>
            </a:r>
            <a:r>
              <a:rPr lang="en-US" sz="2800"/>
              <a:t>to represent organizations that advocate for the District’s homeless population;</a:t>
            </a:r>
          </a:p>
          <a:p>
            <a:pPr marL="571500" indent="-571500"/>
            <a:r>
              <a:rPr lang="en-US" sz="2800" b="1"/>
              <a:t>2 business/private sector seats </a:t>
            </a:r>
            <a:r>
              <a:rPr lang="en-US" sz="2800"/>
              <a:t>to represent organizations that have resources or expertise to contribute to addressing homelessness in the District;</a:t>
            </a:r>
          </a:p>
          <a:p>
            <a:pPr marL="571500" indent="-571500"/>
            <a:r>
              <a:rPr lang="en-US" sz="2800" b="1"/>
              <a:t>2 lived experience seats </a:t>
            </a:r>
            <a:r>
              <a:rPr lang="en-US" sz="2800"/>
              <a:t>to represent homeless or formerly homeless individuals;</a:t>
            </a:r>
          </a:p>
          <a:p>
            <a:pPr marL="571500" indent="-571500"/>
            <a:r>
              <a:rPr lang="en-US" sz="2800" b="1"/>
              <a:t>5 service provider seats </a:t>
            </a:r>
            <a:r>
              <a:rPr lang="en-US" sz="2800"/>
              <a:t>to represent organizations providing services within the District’s Continuum of Care for homeless services.</a:t>
            </a:r>
          </a:p>
          <a:p>
            <a:pPr marL="0" indent="0">
              <a:spcBef>
                <a:spcPts val="600"/>
              </a:spcBef>
              <a:buNone/>
            </a:pPr>
            <a:r>
              <a:rPr lang="en-US" sz="2800" b="1"/>
              <a:t>Details</a:t>
            </a:r>
            <a:r>
              <a:rPr lang="en-US" sz="2800"/>
              <a:t>: </a:t>
            </a:r>
            <a:r>
              <a:rPr lang="en-US" sz="2800">
                <a:ea typeface="+mn-lt"/>
                <a:cs typeface="+mn-lt"/>
                <a:hlinkClick r:id="rId2"/>
              </a:rPr>
              <a:t>Click here for the Nomination Submission Form</a:t>
            </a:r>
            <a:r>
              <a:rPr lang="en-US" sz="2800">
                <a:ea typeface="+mn-lt"/>
                <a:cs typeface="+mn-lt"/>
              </a:rPr>
              <a:t> open until 10/20! Self-nominations only, please.</a:t>
            </a:r>
            <a:endParaRPr lang="en-US" sz="2800"/>
          </a:p>
        </p:txBody>
      </p:sp>
      <p:sp>
        <p:nvSpPr>
          <p:cNvPr id="3" name="Title 2">
            <a:extLst>
              <a:ext uri="{FF2B5EF4-FFF2-40B4-BE49-F238E27FC236}">
                <a16:creationId xmlns:a16="http://schemas.microsoft.com/office/drawing/2014/main" id="{7163E686-1804-A427-5652-E05DE79A082C}"/>
              </a:ext>
            </a:extLst>
          </p:cNvPr>
          <p:cNvSpPr>
            <a:spLocks noGrp="1"/>
          </p:cNvSpPr>
          <p:nvPr>
            <p:ph type="title"/>
          </p:nvPr>
        </p:nvSpPr>
        <p:spPr/>
        <p:txBody>
          <a:bodyPr/>
          <a:lstStyle/>
          <a:p>
            <a:r>
              <a:rPr lang="en-US" sz="4400"/>
              <a:t>ICH: Full Council Call for Nominations</a:t>
            </a:r>
            <a:endParaRPr lang="en-US" sz="4400">
              <a:solidFill>
                <a:srgbClr val="C00000"/>
              </a:solidFill>
            </a:endParaRPr>
          </a:p>
        </p:txBody>
      </p:sp>
      <p:sp>
        <p:nvSpPr>
          <p:cNvPr id="4" name="Slide Number Placeholder 3">
            <a:extLst>
              <a:ext uri="{FF2B5EF4-FFF2-40B4-BE49-F238E27FC236}">
                <a16:creationId xmlns:a16="http://schemas.microsoft.com/office/drawing/2014/main" id="{2C6C7322-4407-455B-CE8D-ECEC6954A2EA}"/>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71</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30308793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526222"/>
            <a:ext cx="13118738" cy="5595408"/>
          </a:xfrm>
        </p:spPr>
        <p:txBody>
          <a:bodyPr>
            <a:normAutofit/>
          </a:bodyPr>
          <a:lstStyle/>
          <a:p>
            <a:r>
              <a:rPr lang="en-US" b="1">
                <a:solidFill>
                  <a:srgbClr val="C00000"/>
                </a:solidFill>
              </a:rPr>
              <a:t>…</a:t>
            </a:r>
            <a:endParaRPr lang="en-US">
              <a:solidFill>
                <a:srgbClr val="C00000"/>
              </a:solidFill>
            </a:endParaRP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sz="4800"/>
              <a:t>Notes on Summary &amp; Adjournment</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72</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66128"/>
            <a:ext cx="2198834" cy="1374271"/>
          </a:xfrm>
          <a:prstGeom prst="rect">
            <a:avLst/>
          </a:prstGeom>
        </p:spPr>
      </p:pic>
    </p:spTree>
    <p:extLst>
      <p:ext uri="{BB962C8B-B14F-4D97-AF65-F5344CB8AC3E}">
        <p14:creationId xmlns:p14="http://schemas.microsoft.com/office/powerpoint/2010/main" val="28336057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0"/>
          <p:cNvPicPr preferRelativeResize="0"/>
          <p:nvPr/>
        </p:nvPicPr>
        <p:blipFill rotWithShape="1">
          <a:blip r:embed="rId3">
            <a:alphaModFix/>
          </a:blip>
          <a:srcRect/>
          <a:stretch/>
        </p:blipFill>
        <p:spPr>
          <a:xfrm>
            <a:off x="4800721" y="3438850"/>
            <a:ext cx="902556" cy="894707"/>
          </a:xfrm>
          <a:prstGeom prst="rect">
            <a:avLst/>
          </a:prstGeom>
          <a:noFill/>
          <a:ln>
            <a:noFill/>
          </a:ln>
        </p:spPr>
      </p:pic>
      <p:pic>
        <p:nvPicPr>
          <p:cNvPr id="166" name="Google Shape;166;p10"/>
          <p:cNvPicPr preferRelativeResize="0"/>
          <p:nvPr/>
        </p:nvPicPr>
        <p:blipFill rotWithShape="1">
          <a:blip r:embed="rId3">
            <a:alphaModFix/>
          </a:blip>
          <a:srcRect/>
          <a:stretch/>
        </p:blipFill>
        <p:spPr>
          <a:xfrm>
            <a:off x="8097597" y="3438850"/>
            <a:ext cx="902556" cy="894707"/>
          </a:xfrm>
          <a:prstGeom prst="rect">
            <a:avLst/>
          </a:prstGeom>
          <a:noFill/>
          <a:ln>
            <a:noFill/>
          </a:ln>
        </p:spPr>
      </p:pic>
      <p:pic>
        <p:nvPicPr>
          <p:cNvPr id="167" name="Google Shape;167;p10"/>
          <p:cNvPicPr preferRelativeResize="0"/>
          <p:nvPr/>
        </p:nvPicPr>
        <p:blipFill rotWithShape="1">
          <a:blip r:embed="rId3">
            <a:alphaModFix/>
          </a:blip>
          <a:srcRect/>
          <a:stretch/>
        </p:blipFill>
        <p:spPr>
          <a:xfrm>
            <a:off x="6449159" y="3428204"/>
            <a:ext cx="902556" cy="894707"/>
          </a:xfrm>
          <a:prstGeom prst="rect">
            <a:avLst/>
          </a:prstGeom>
          <a:noFill/>
          <a:ln>
            <a:noFill/>
          </a:ln>
        </p:spPr>
      </p:pic>
      <p:sp>
        <p:nvSpPr>
          <p:cNvPr id="168" name="Google Shape;168;p10"/>
          <p:cNvSpPr txBox="1"/>
          <p:nvPr/>
        </p:nvSpPr>
        <p:spPr>
          <a:xfrm>
            <a:off x="1871237" y="3718023"/>
            <a:ext cx="10058400" cy="615513"/>
          </a:xfrm>
          <a:prstGeom prst="rect">
            <a:avLst/>
          </a:prstGeom>
          <a:noFill/>
          <a:ln>
            <a:noFill/>
          </a:ln>
        </p:spPr>
        <p:txBody>
          <a:bodyPr spcFirstLastPara="1" wrap="square" lIns="91400" tIns="45700" rIns="91400" bIns="45700" anchor="t" anchorCtr="0">
            <a:spAutoFit/>
          </a:bodyPr>
          <a:lstStyle/>
          <a:p>
            <a:pPr algn="ctr"/>
            <a:endParaRPr sz="1800">
              <a:solidFill>
                <a:srgbClr val="333333"/>
              </a:solidFill>
              <a:latin typeface="Calibri"/>
              <a:ea typeface="Calibri"/>
              <a:cs typeface="Calibri"/>
              <a:sym typeface="Calibri"/>
            </a:endParaRPr>
          </a:p>
          <a:p>
            <a:pPr algn="ctr"/>
            <a:endParaRPr sz="1600">
              <a:solidFill>
                <a:srgbClr val="33333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EBFDFA-A063-752B-A6A7-3B6F3CBA78FD}"/>
              </a:ext>
            </a:extLst>
          </p:cNvPr>
          <p:cNvSpPr>
            <a:spLocks noGrp="1"/>
          </p:cNvSpPr>
          <p:nvPr>
            <p:ph type="title"/>
          </p:nvPr>
        </p:nvSpPr>
        <p:spPr/>
        <p:txBody>
          <a:bodyPr/>
          <a:lstStyle/>
          <a:p>
            <a:r>
              <a:rPr lang="en-US"/>
              <a:t>Attendance –Community Representatives</a:t>
            </a:r>
          </a:p>
        </p:txBody>
      </p:sp>
      <p:sp>
        <p:nvSpPr>
          <p:cNvPr id="4" name="Slide Number Placeholder 3">
            <a:extLst>
              <a:ext uri="{FF2B5EF4-FFF2-40B4-BE49-F238E27FC236}">
                <a16:creationId xmlns:a16="http://schemas.microsoft.com/office/drawing/2014/main" id="{BE0185D9-1202-977B-3CBE-405E81A83204}"/>
              </a:ext>
            </a:extLst>
          </p:cNvPr>
          <p:cNvSpPr>
            <a:spLocks noGrp="1"/>
          </p:cNvSpPr>
          <p:nvPr>
            <p:ph type="sldNum" sz="quarter" idx="12"/>
          </p:nvPr>
        </p:nvSpPr>
        <p:spPr/>
        <p:txBody>
          <a:bodyPr/>
          <a:lstStyle/>
          <a:p>
            <a:fld id="{BD8932C4-06C2-4B3E-B9B4-4EEBB934B3D2}" type="slidenum">
              <a:rPr lang="en-US" smtClean="0"/>
              <a:pPr/>
              <a:t>8</a:t>
            </a:fld>
            <a:endParaRPr lang="en-US"/>
          </a:p>
        </p:txBody>
      </p:sp>
      <p:graphicFrame>
        <p:nvGraphicFramePr>
          <p:cNvPr id="7" name="Content Placeholder 7">
            <a:extLst>
              <a:ext uri="{FF2B5EF4-FFF2-40B4-BE49-F238E27FC236}">
                <a16:creationId xmlns:a16="http://schemas.microsoft.com/office/drawing/2014/main" id="{94FE8201-B06C-12E3-6A6E-81C4A8984768}"/>
              </a:ext>
            </a:extLst>
          </p:cNvPr>
          <p:cNvGraphicFramePr>
            <a:graphicFrameLocks/>
          </p:cNvGraphicFramePr>
          <p:nvPr>
            <p:extLst>
              <p:ext uri="{D42A27DB-BD31-4B8C-83A1-F6EECF244321}">
                <p14:modId xmlns:p14="http://schemas.microsoft.com/office/powerpoint/2010/main" val="1310889516"/>
              </p:ext>
            </p:extLst>
          </p:nvPr>
        </p:nvGraphicFramePr>
        <p:xfrm>
          <a:off x="5548057" y="1587764"/>
          <a:ext cx="6611431" cy="4396048"/>
        </p:xfrm>
        <a:graphic>
          <a:graphicData uri="http://schemas.openxmlformats.org/drawingml/2006/table">
            <a:tbl>
              <a:tblPr firstCol="1" bandRow="1">
                <a:tableStyleId>{08FB837D-C827-4EFA-A057-4D05807E0F7C}</a:tableStyleId>
              </a:tblPr>
              <a:tblGrid>
                <a:gridCol w="366078">
                  <a:extLst>
                    <a:ext uri="{9D8B030D-6E8A-4147-A177-3AD203B41FA5}">
                      <a16:colId xmlns:a16="http://schemas.microsoft.com/office/drawing/2014/main" val="2008426519"/>
                    </a:ext>
                  </a:extLst>
                </a:gridCol>
                <a:gridCol w="1326134">
                  <a:extLst>
                    <a:ext uri="{9D8B030D-6E8A-4147-A177-3AD203B41FA5}">
                      <a16:colId xmlns:a16="http://schemas.microsoft.com/office/drawing/2014/main" val="660030695"/>
                    </a:ext>
                  </a:extLst>
                </a:gridCol>
                <a:gridCol w="4141407">
                  <a:extLst>
                    <a:ext uri="{9D8B030D-6E8A-4147-A177-3AD203B41FA5}">
                      <a16:colId xmlns:a16="http://schemas.microsoft.com/office/drawing/2014/main" val="3898630824"/>
                    </a:ext>
                  </a:extLst>
                </a:gridCol>
                <a:gridCol w="777812">
                  <a:extLst>
                    <a:ext uri="{9D8B030D-6E8A-4147-A177-3AD203B41FA5}">
                      <a16:colId xmlns:a16="http://schemas.microsoft.com/office/drawing/2014/main" val="2104495911"/>
                    </a:ext>
                  </a:extLst>
                </a:gridCol>
              </a:tblGrid>
              <a:tr h="184150">
                <a:tc>
                  <a:txBody>
                    <a:bodyPr/>
                    <a:lstStyle/>
                    <a:p>
                      <a:pPr marL="0" marR="0">
                        <a:lnSpc>
                          <a:spcPct val="125000"/>
                        </a:lnSpc>
                        <a:spcBef>
                          <a:spcPts val="0"/>
                        </a:spcBef>
                        <a:spcAft>
                          <a:spcPts val="0"/>
                        </a:spcAft>
                      </a:pP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solidFill>
                      <a:schemeClr val="tx1">
                        <a:lumMod val="25000"/>
                        <a:lumOff val="75000"/>
                        <a:alpha val="40000"/>
                      </a:schemeClr>
                    </a:solidFill>
                  </a:tcPr>
                </a:tc>
                <a:tc>
                  <a:txBody>
                    <a:bodyPr/>
                    <a:lstStyle/>
                    <a:p>
                      <a:pPr marL="0" marR="0">
                        <a:lnSpc>
                          <a:spcPct val="125000"/>
                        </a:lnSpc>
                        <a:spcBef>
                          <a:spcPts val="0"/>
                        </a:spcBef>
                        <a:spcAft>
                          <a:spcPts val="0"/>
                        </a:spcAft>
                      </a:pPr>
                      <a:r>
                        <a:rPr lang="en-US" sz="1400" b="1">
                          <a:solidFill>
                            <a:srgbClr val="000000"/>
                          </a:solidFill>
                          <a:effectLst/>
                        </a:rPr>
                        <a:t>Category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solidFill>
                      <a:schemeClr val="tx1">
                        <a:lumMod val="25000"/>
                        <a:lumOff val="75000"/>
                        <a:alpha val="40000"/>
                      </a:schemeClr>
                    </a:solidFill>
                  </a:tcPr>
                </a:tc>
                <a:tc>
                  <a:txBody>
                    <a:bodyPr/>
                    <a:lstStyle/>
                    <a:p>
                      <a:pPr marL="0" marR="0">
                        <a:lnSpc>
                          <a:spcPct val="125000"/>
                        </a:lnSpc>
                        <a:spcBef>
                          <a:spcPts val="0"/>
                        </a:spcBef>
                        <a:spcAft>
                          <a:spcPts val="0"/>
                        </a:spcAft>
                      </a:pPr>
                      <a:r>
                        <a:rPr lang="en-US" sz="1400" b="1">
                          <a:solidFill>
                            <a:srgbClr val="000000"/>
                          </a:solidFill>
                          <a:effectLst/>
                        </a:rPr>
                        <a:t>Name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solidFill>
                      <a:schemeClr val="tx1">
                        <a:lumMod val="25000"/>
                        <a:lumOff val="75000"/>
                        <a:alpha val="40000"/>
                      </a:schemeClr>
                    </a:solidFill>
                  </a:tcPr>
                </a:tc>
                <a:tc>
                  <a:txBody>
                    <a:bodyPr/>
                    <a:lstStyle/>
                    <a:p>
                      <a:pPr marL="0" marR="0">
                        <a:lnSpc>
                          <a:spcPct val="125000"/>
                        </a:lnSpc>
                        <a:spcBef>
                          <a:spcPts val="0"/>
                        </a:spcBef>
                        <a:spcAft>
                          <a:spcPts val="0"/>
                        </a:spcAft>
                      </a:pPr>
                      <a:r>
                        <a:rPr lang="en-US" sz="1400" b="1">
                          <a:solidFill>
                            <a:srgbClr val="000000"/>
                          </a:solidFill>
                          <a:effectLst/>
                        </a:rPr>
                        <a:t>Present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solidFill>
                      <a:schemeClr val="tx1">
                        <a:lumMod val="25000"/>
                        <a:lumOff val="75000"/>
                        <a:alpha val="40000"/>
                      </a:schemeClr>
                    </a:solidFill>
                  </a:tcPr>
                </a:tc>
                <a:extLst>
                  <a:ext uri="{0D108BD9-81ED-4DB2-BD59-A6C34878D82A}">
                    <a16:rowId xmlns:a16="http://schemas.microsoft.com/office/drawing/2014/main" val="3979778811"/>
                  </a:ext>
                </a:extLst>
              </a:tr>
              <a:tr h="184150">
                <a:tc>
                  <a:txBody>
                    <a:bodyPr/>
                    <a:lstStyle/>
                    <a:p>
                      <a:pPr marL="0" marR="0" lvl="0" indent="0">
                        <a:lnSpc>
                          <a:spcPct val="125000"/>
                        </a:lnSpc>
                        <a:spcBef>
                          <a:spcPts val="0"/>
                        </a:spcBef>
                        <a:spcAft>
                          <a:spcPts val="0"/>
                        </a:spcAft>
                        <a:buFont typeface="+mj-lt"/>
                        <a:buNone/>
                      </a:pPr>
                      <a:r>
                        <a:rPr lang="en-US" sz="1400">
                          <a:effectLst/>
                        </a:rPr>
                        <a:t>1</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Advocate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Adam Rocap, Miriam’s Kitchen</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325071508"/>
                  </a:ext>
                </a:extLst>
              </a:tr>
              <a:tr h="184150">
                <a:tc>
                  <a:txBody>
                    <a:bodyPr/>
                    <a:lstStyle/>
                    <a:p>
                      <a:pPr marL="0" marR="0" lvl="0" indent="0">
                        <a:lnSpc>
                          <a:spcPct val="125000"/>
                        </a:lnSpc>
                        <a:spcBef>
                          <a:spcPts val="0"/>
                        </a:spcBef>
                        <a:spcAft>
                          <a:spcPts val="0"/>
                        </a:spcAft>
                        <a:buFont typeface="+mj-lt"/>
                        <a:buNone/>
                      </a:pPr>
                      <a:r>
                        <a:rPr lang="en-US" sz="1400">
                          <a:effectLst/>
                        </a:rPr>
                        <a:t>2 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Advocate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Debby Shore, Sasha Bruce Youthworks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N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2832411494"/>
                  </a:ext>
                </a:extLst>
              </a:tr>
              <a:tr h="184150">
                <a:tc>
                  <a:txBody>
                    <a:bodyPr/>
                    <a:lstStyle/>
                    <a:p>
                      <a:pPr marL="0" marR="0" lvl="0" indent="0">
                        <a:lnSpc>
                          <a:spcPct val="125000"/>
                        </a:lnSpc>
                        <a:spcBef>
                          <a:spcPts val="0"/>
                        </a:spcBef>
                        <a:spcAft>
                          <a:spcPts val="0"/>
                        </a:spcAft>
                        <a:buFont typeface="+mj-lt"/>
                        <a:buNone/>
                      </a:pPr>
                      <a:r>
                        <a:rPr lang="en-US" sz="1400">
                          <a:effectLst/>
                        </a:rPr>
                        <a:t>3 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Advocate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Karen Cunningham, Everyone Home DC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756231443"/>
                  </a:ext>
                </a:extLst>
              </a:tr>
              <a:tr h="184150">
                <a:tc>
                  <a:txBody>
                    <a:bodyPr/>
                    <a:lstStyle/>
                    <a:p>
                      <a:pPr marL="0" marR="0" lvl="0" indent="0">
                        <a:lnSpc>
                          <a:spcPct val="125000"/>
                        </a:lnSpc>
                        <a:spcBef>
                          <a:spcPts val="0"/>
                        </a:spcBef>
                        <a:spcAft>
                          <a:spcPts val="0"/>
                        </a:spcAft>
                        <a:buFont typeface="+mj-lt"/>
                        <a:buNone/>
                      </a:pPr>
                      <a:r>
                        <a:rPr lang="en-US" sz="1400">
                          <a:effectLst/>
                        </a:rPr>
                        <a:t>4 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Advocate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Kate Coventry, DC Fiscal Policy Institute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89938214"/>
                  </a:ext>
                </a:extLst>
              </a:tr>
              <a:tr h="184150">
                <a:tc>
                  <a:txBody>
                    <a:bodyPr/>
                    <a:lstStyle/>
                    <a:p>
                      <a:pPr marL="0" marR="0" lvl="0" indent="0">
                        <a:lnSpc>
                          <a:spcPct val="125000"/>
                        </a:lnSpc>
                        <a:spcBef>
                          <a:spcPts val="0"/>
                        </a:spcBef>
                        <a:spcAft>
                          <a:spcPts val="0"/>
                        </a:spcAft>
                        <a:buFont typeface="+mj-lt"/>
                        <a:buNone/>
                      </a:pPr>
                      <a:r>
                        <a:rPr lang="en-US" sz="1400">
                          <a:effectLst/>
                        </a:rPr>
                        <a:t>5 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Business Sector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Tonia Wellons, Great Washington Community Foundation</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N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3853713257"/>
                  </a:ext>
                </a:extLst>
              </a:tr>
              <a:tr h="184150">
                <a:tc>
                  <a:txBody>
                    <a:bodyPr/>
                    <a:lstStyle/>
                    <a:p>
                      <a:pPr marL="0" marR="0" lvl="0" indent="0">
                        <a:lnSpc>
                          <a:spcPct val="125000"/>
                        </a:lnSpc>
                        <a:spcBef>
                          <a:spcPts val="0"/>
                        </a:spcBef>
                        <a:spcAft>
                          <a:spcPts val="0"/>
                        </a:spcAft>
                        <a:buFont typeface="+mj-lt"/>
                        <a:buNone/>
                      </a:pPr>
                      <a:r>
                        <a:rPr lang="en-US" sz="1400">
                          <a:effectLst/>
                        </a:rPr>
                        <a:t>6 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Business Sector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Catherine Crosland, Unity Healthcare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178619685"/>
                  </a:ext>
                </a:extLst>
              </a:tr>
              <a:tr h="184150">
                <a:tc>
                  <a:txBody>
                    <a:bodyPr/>
                    <a:lstStyle/>
                    <a:p>
                      <a:pPr marL="0" marR="0" lvl="0" indent="0">
                        <a:lnSpc>
                          <a:spcPct val="125000"/>
                        </a:lnSpc>
                        <a:spcBef>
                          <a:spcPts val="0"/>
                        </a:spcBef>
                        <a:spcAft>
                          <a:spcPts val="0"/>
                        </a:spcAft>
                        <a:buFont typeface="+mj-lt"/>
                        <a:buNone/>
                      </a:pPr>
                      <a:r>
                        <a:rPr lang="en-US" sz="1400">
                          <a:effectLst/>
                        </a:rPr>
                        <a:t>7 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Business Sector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Shellon Fraser, National Housing Trust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N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3438101757"/>
                  </a:ext>
                </a:extLst>
              </a:tr>
              <a:tr h="184150">
                <a:tc>
                  <a:txBody>
                    <a:bodyPr/>
                    <a:lstStyle/>
                    <a:p>
                      <a:pPr marL="0" marR="0" lvl="0" indent="0">
                        <a:lnSpc>
                          <a:spcPct val="125000"/>
                        </a:lnSpc>
                        <a:spcBef>
                          <a:spcPts val="0"/>
                        </a:spcBef>
                        <a:spcAft>
                          <a:spcPts val="0"/>
                        </a:spcAft>
                        <a:buFont typeface="+mj-lt"/>
                        <a:buNone/>
                      </a:pPr>
                      <a:r>
                        <a:rPr lang="en-US" sz="1400">
                          <a:effectLst/>
                        </a:rPr>
                        <a:t>8 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Lived Experience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Aaron White, ICH SHY Youth Advisory Board</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N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728606711"/>
                  </a:ext>
                </a:extLst>
              </a:tr>
              <a:tr h="184150">
                <a:tc>
                  <a:txBody>
                    <a:bodyPr/>
                    <a:lstStyle/>
                    <a:p>
                      <a:pPr marL="0" marR="0" lvl="0" indent="0">
                        <a:lnSpc>
                          <a:spcPct val="125000"/>
                        </a:lnSpc>
                        <a:spcBef>
                          <a:spcPts val="0"/>
                        </a:spcBef>
                        <a:spcAft>
                          <a:spcPts val="0"/>
                        </a:spcAft>
                        <a:buFont typeface="+mj-lt"/>
                        <a:buNone/>
                      </a:pPr>
                      <a:r>
                        <a:rPr lang="en-US" sz="1400">
                          <a:effectLst/>
                        </a:rPr>
                        <a:t>9 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Lived Experience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Qaadir El-Amin</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1476505170"/>
                  </a:ext>
                </a:extLst>
              </a:tr>
              <a:tr h="184150">
                <a:tc>
                  <a:txBody>
                    <a:bodyPr/>
                    <a:lstStyle/>
                    <a:p>
                      <a:pPr marL="0" marR="0" lvl="0" indent="0">
                        <a:lnSpc>
                          <a:spcPct val="125000"/>
                        </a:lnSpc>
                        <a:spcBef>
                          <a:spcPts val="0"/>
                        </a:spcBef>
                        <a:spcAft>
                          <a:spcPts val="0"/>
                        </a:spcAft>
                        <a:buFont typeface="+mj-lt"/>
                        <a:buNone/>
                      </a:pPr>
                      <a:r>
                        <a:rPr lang="en-US" sz="1400">
                          <a:effectLst/>
                        </a:rPr>
                        <a:t>10 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Lived Experience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Reginald Black</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1930457077"/>
                  </a:ext>
                </a:extLst>
              </a:tr>
              <a:tr h="184150">
                <a:tc gridSpan="3">
                  <a:txBody>
                    <a:bodyPr/>
                    <a:lstStyle/>
                    <a:p>
                      <a:pPr marL="0" marR="0">
                        <a:lnSpc>
                          <a:spcPct val="125000"/>
                        </a:lnSpc>
                        <a:spcBef>
                          <a:spcPts val="0"/>
                        </a:spcBef>
                        <a:spcAft>
                          <a:spcPts val="0"/>
                        </a:spcAft>
                      </a:pPr>
                      <a:r>
                        <a:rPr lang="en-US" sz="1400">
                          <a:effectLst/>
                        </a:rPr>
                        <a:t>Subtotal of Advocates, Business Sector &amp; Lived Experience Constituents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a:txBody>
                    <a:bodyPr/>
                    <a:lstStyle/>
                    <a:p>
                      <a:pPr marL="0" marR="0" algn="r">
                        <a:lnSpc>
                          <a:spcPct val="125000"/>
                        </a:lnSpc>
                        <a:spcBef>
                          <a:spcPts val="0"/>
                        </a:spcBef>
                        <a:spcAft>
                          <a:spcPts val="0"/>
                        </a:spcAft>
                      </a:pPr>
                      <a:r>
                        <a:rPr lang="en-US" sz="1400" b="1">
                          <a:effectLst/>
                        </a:rPr>
                        <a:t>6 </a:t>
                      </a:r>
                      <a:endParaRPr lang="en-US" sz="1400" b="1">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3212222408"/>
                  </a:ext>
                </a:extLst>
              </a:tr>
              <a:tr h="184150">
                <a:tc gridSpan="3">
                  <a:txBody>
                    <a:bodyPr/>
                    <a:lstStyle/>
                    <a:p>
                      <a:pPr marL="0" marR="0">
                        <a:lnSpc>
                          <a:spcPct val="125000"/>
                        </a:lnSpc>
                        <a:spcBef>
                          <a:spcPts val="0"/>
                        </a:spcBef>
                        <a:spcAft>
                          <a:spcPts val="0"/>
                        </a:spcAft>
                      </a:pPr>
                      <a:r>
                        <a:rPr lang="en-US" sz="1400" b="1">
                          <a:solidFill>
                            <a:schemeClr val="tx2"/>
                          </a:solidFill>
                          <a:effectLst/>
                        </a:rPr>
                        <a:t>Quorum (Defined as 1/3 of 10 = 3.3)</a:t>
                      </a:r>
                      <a:endParaRPr lang="en-US" sz="1400" b="1">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solidFill>
                      <a:schemeClr val="tx1">
                        <a:lumMod val="25000"/>
                        <a:lumOff val="75000"/>
                        <a:alpha val="40000"/>
                      </a:schemeClr>
                    </a:solidFill>
                  </a:tcPr>
                </a:tc>
                <a:tc hMerge="1">
                  <a:txBody>
                    <a:bodyPr/>
                    <a:lstStyle/>
                    <a:p>
                      <a:endParaRPr lang="en-US"/>
                    </a:p>
                  </a:txBody>
                  <a:tcPr/>
                </a:tc>
                <a:tc hMerge="1">
                  <a:txBody>
                    <a:bodyPr/>
                    <a:lstStyle/>
                    <a:p>
                      <a:endParaRPr lang="en-US"/>
                    </a:p>
                  </a:txBody>
                  <a:tcPr/>
                </a:tc>
                <a:tc>
                  <a:txBody>
                    <a:bodyPr/>
                    <a:lstStyle/>
                    <a:p>
                      <a:pPr marL="0" marR="0" algn="r">
                        <a:lnSpc>
                          <a:spcPct val="125000"/>
                        </a:lnSpc>
                        <a:spcBef>
                          <a:spcPts val="0"/>
                        </a:spcBef>
                        <a:spcAft>
                          <a:spcPts val="0"/>
                        </a:spcAft>
                      </a:pPr>
                      <a:r>
                        <a:rPr lang="en-US" sz="1400" b="1">
                          <a:solidFill>
                            <a:schemeClr val="tx2"/>
                          </a:solidFill>
                          <a:effectLst/>
                        </a:rPr>
                        <a:t>4</a:t>
                      </a:r>
                      <a:endParaRPr lang="en-US" sz="1400" b="1">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solidFill>
                      <a:schemeClr val="tx1">
                        <a:lumMod val="25000"/>
                        <a:lumOff val="75000"/>
                        <a:alpha val="40000"/>
                      </a:schemeClr>
                    </a:solidFill>
                  </a:tcPr>
                </a:tc>
                <a:extLst>
                  <a:ext uri="{0D108BD9-81ED-4DB2-BD59-A6C34878D82A}">
                    <a16:rowId xmlns:a16="http://schemas.microsoft.com/office/drawing/2014/main" val="3068056287"/>
                  </a:ext>
                </a:extLst>
              </a:tr>
            </a:tbl>
          </a:graphicData>
        </a:graphic>
      </p:graphicFrame>
      <p:graphicFrame>
        <p:nvGraphicFramePr>
          <p:cNvPr id="8" name="Content Placeholder 8">
            <a:extLst>
              <a:ext uri="{FF2B5EF4-FFF2-40B4-BE49-F238E27FC236}">
                <a16:creationId xmlns:a16="http://schemas.microsoft.com/office/drawing/2014/main" id="{E9F3499F-FB68-52F1-B90C-C10EBA2268F6}"/>
              </a:ext>
            </a:extLst>
          </p:cNvPr>
          <p:cNvGraphicFramePr>
            <a:graphicFrameLocks/>
          </p:cNvGraphicFramePr>
          <p:nvPr>
            <p:extLst>
              <p:ext uri="{D42A27DB-BD31-4B8C-83A1-F6EECF244321}">
                <p14:modId xmlns:p14="http://schemas.microsoft.com/office/powerpoint/2010/main" val="702418217"/>
              </p:ext>
            </p:extLst>
          </p:nvPr>
        </p:nvGraphicFramePr>
        <p:xfrm>
          <a:off x="548821" y="1593308"/>
          <a:ext cx="4657536" cy="3043496"/>
        </p:xfrm>
        <a:graphic>
          <a:graphicData uri="http://schemas.openxmlformats.org/drawingml/2006/table">
            <a:tbl>
              <a:tblPr firstCol="1" bandRow="1">
                <a:tableStyleId>{08FB837D-C827-4EFA-A057-4D05807E0F7C}</a:tableStyleId>
              </a:tblPr>
              <a:tblGrid>
                <a:gridCol w="286703">
                  <a:extLst>
                    <a:ext uri="{9D8B030D-6E8A-4147-A177-3AD203B41FA5}">
                      <a16:colId xmlns:a16="http://schemas.microsoft.com/office/drawing/2014/main" val="277544774"/>
                    </a:ext>
                  </a:extLst>
                </a:gridCol>
                <a:gridCol w="887667">
                  <a:extLst>
                    <a:ext uri="{9D8B030D-6E8A-4147-A177-3AD203B41FA5}">
                      <a16:colId xmlns:a16="http://schemas.microsoft.com/office/drawing/2014/main" val="3547851275"/>
                    </a:ext>
                  </a:extLst>
                </a:gridCol>
                <a:gridCol w="2811907">
                  <a:extLst>
                    <a:ext uri="{9D8B030D-6E8A-4147-A177-3AD203B41FA5}">
                      <a16:colId xmlns:a16="http://schemas.microsoft.com/office/drawing/2014/main" val="2975733285"/>
                    </a:ext>
                  </a:extLst>
                </a:gridCol>
                <a:gridCol w="671259">
                  <a:extLst>
                    <a:ext uri="{9D8B030D-6E8A-4147-A177-3AD203B41FA5}">
                      <a16:colId xmlns:a16="http://schemas.microsoft.com/office/drawing/2014/main" val="2354708688"/>
                    </a:ext>
                  </a:extLst>
                </a:gridCol>
              </a:tblGrid>
              <a:tr h="184150">
                <a:tc>
                  <a:txBody>
                    <a:bodyPr/>
                    <a:lstStyle/>
                    <a:p>
                      <a:pPr marL="0" marR="0">
                        <a:lnSpc>
                          <a:spcPct val="125000"/>
                        </a:lnSpc>
                        <a:spcBef>
                          <a:spcPts val="0"/>
                        </a:spcBef>
                        <a:spcAft>
                          <a:spcPts val="0"/>
                        </a:spcAft>
                      </a:pP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solidFill>
                      <a:schemeClr val="tx1">
                        <a:lumMod val="25000"/>
                        <a:lumOff val="75000"/>
                        <a:alpha val="40000"/>
                      </a:schemeClr>
                    </a:solidFill>
                  </a:tcPr>
                </a:tc>
                <a:tc>
                  <a:txBody>
                    <a:bodyPr/>
                    <a:lstStyle/>
                    <a:p>
                      <a:pPr marL="0" marR="0">
                        <a:lnSpc>
                          <a:spcPct val="125000"/>
                        </a:lnSpc>
                        <a:spcBef>
                          <a:spcPts val="0"/>
                        </a:spcBef>
                        <a:spcAft>
                          <a:spcPts val="0"/>
                        </a:spcAft>
                      </a:pPr>
                      <a:r>
                        <a:rPr lang="en-US" sz="1400" b="1">
                          <a:solidFill>
                            <a:srgbClr val="000000"/>
                          </a:solidFill>
                          <a:effectLst/>
                        </a:rPr>
                        <a:t>Category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solidFill>
                      <a:schemeClr val="tx1">
                        <a:lumMod val="25000"/>
                        <a:lumOff val="75000"/>
                        <a:alpha val="40000"/>
                      </a:schemeClr>
                    </a:solidFill>
                  </a:tcPr>
                </a:tc>
                <a:tc>
                  <a:txBody>
                    <a:bodyPr/>
                    <a:lstStyle/>
                    <a:p>
                      <a:pPr marL="0" marR="0">
                        <a:lnSpc>
                          <a:spcPct val="125000"/>
                        </a:lnSpc>
                        <a:spcBef>
                          <a:spcPts val="0"/>
                        </a:spcBef>
                        <a:spcAft>
                          <a:spcPts val="0"/>
                        </a:spcAft>
                      </a:pPr>
                      <a:r>
                        <a:rPr lang="en-US" sz="1400" b="1">
                          <a:solidFill>
                            <a:srgbClr val="000000"/>
                          </a:solidFill>
                          <a:effectLst/>
                        </a:rPr>
                        <a:t>Name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solidFill>
                      <a:schemeClr val="tx1">
                        <a:lumMod val="25000"/>
                        <a:lumOff val="75000"/>
                        <a:alpha val="40000"/>
                      </a:schemeClr>
                    </a:solidFill>
                  </a:tcPr>
                </a:tc>
                <a:tc>
                  <a:txBody>
                    <a:bodyPr/>
                    <a:lstStyle/>
                    <a:p>
                      <a:pPr marL="0" marR="0">
                        <a:lnSpc>
                          <a:spcPct val="125000"/>
                        </a:lnSpc>
                        <a:spcBef>
                          <a:spcPts val="0"/>
                        </a:spcBef>
                        <a:spcAft>
                          <a:spcPts val="0"/>
                        </a:spcAft>
                      </a:pPr>
                      <a:r>
                        <a:rPr lang="en-US" sz="1400" b="1">
                          <a:solidFill>
                            <a:srgbClr val="000000"/>
                          </a:solidFill>
                          <a:effectLst/>
                        </a:rPr>
                        <a:t>Present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solidFill>
                      <a:schemeClr val="tx1">
                        <a:lumMod val="25000"/>
                        <a:lumOff val="75000"/>
                        <a:alpha val="40000"/>
                      </a:schemeClr>
                    </a:solidFill>
                  </a:tcPr>
                </a:tc>
                <a:extLst>
                  <a:ext uri="{0D108BD9-81ED-4DB2-BD59-A6C34878D82A}">
                    <a16:rowId xmlns:a16="http://schemas.microsoft.com/office/drawing/2014/main" val="84746256"/>
                  </a:ext>
                </a:extLst>
              </a:tr>
              <a:tr h="184150">
                <a:tc>
                  <a:txBody>
                    <a:bodyPr/>
                    <a:lstStyle/>
                    <a:p>
                      <a:pPr marL="0" marR="0" lvl="0" indent="0">
                        <a:lnSpc>
                          <a:spcPct val="125000"/>
                        </a:lnSpc>
                        <a:spcBef>
                          <a:spcPts val="0"/>
                        </a:spcBef>
                        <a:spcAft>
                          <a:spcPts val="0"/>
                        </a:spcAft>
                        <a:buFont typeface="+mj-lt"/>
                        <a:buNone/>
                      </a:pPr>
                      <a:r>
                        <a:rPr lang="en-US" sz="1400">
                          <a:effectLst/>
                        </a:rPr>
                        <a:t>1 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Provider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Christy Respress, Pathways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18288" marR="18288" marT="18288" marB="18288"/>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2017620691"/>
                  </a:ext>
                </a:extLst>
              </a:tr>
              <a:tr h="184150">
                <a:tc>
                  <a:txBody>
                    <a:bodyPr/>
                    <a:lstStyle/>
                    <a:p>
                      <a:pPr marL="0" marR="0" lvl="0" indent="0">
                        <a:lnSpc>
                          <a:spcPct val="125000"/>
                        </a:lnSpc>
                        <a:spcBef>
                          <a:spcPts val="0"/>
                        </a:spcBef>
                        <a:spcAft>
                          <a:spcPts val="0"/>
                        </a:spcAft>
                        <a:buFont typeface="+mj-lt"/>
                        <a:buNone/>
                      </a:pPr>
                      <a:r>
                        <a:rPr lang="en-US" sz="1400">
                          <a:effectLst/>
                        </a:rPr>
                        <a:t>3 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Provider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Jean-Michel Giraud, Friendship Place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1419877547"/>
                  </a:ext>
                </a:extLst>
              </a:tr>
              <a:tr h="184150">
                <a:tc>
                  <a:txBody>
                    <a:bodyPr/>
                    <a:lstStyle/>
                    <a:p>
                      <a:pPr marL="0" marR="0" lvl="0" indent="0">
                        <a:lnSpc>
                          <a:spcPct val="125000"/>
                        </a:lnSpc>
                        <a:spcBef>
                          <a:spcPts val="0"/>
                        </a:spcBef>
                        <a:spcAft>
                          <a:spcPts val="0"/>
                        </a:spcAft>
                        <a:buFont typeface="+mj-lt"/>
                        <a:buNone/>
                      </a:pPr>
                      <a:r>
                        <a:rPr lang="en-US" sz="1400">
                          <a:effectLst/>
                        </a:rPr>
                        <a:t>3 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Provider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Koube Ngaaje, DASH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N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1500569671"/>
                  </a:ext>
                </a:extLst>
              </a:tr>
              <a:tr h="184150">
                <a:tc>
                  <a:txBody>
                    <a:bodyPr/>
                    <a:lstStyle/>
                    <a:p>
                      <a:pPr marL="0" marR="0" lvl="0" indent="0">
                        <a:lnSpc>
                          <a:spcPct val="125000"/>
                        </a:lnSpc>
                        <a:spcBef>
                          <a:spcPts val="0"/>
                        </a:spcBef>
                        <a:spcAft>
                          <a:spcPts val="0"/>
                        </a:spcAft>
                        <a:buFont typeface="+mj-lt"/>
                        <a:buNone/>
                      </a:pPr>
                      <a:r>
                        <a:rPr lang="en-US" sz="1400">
                          <a:effectLst/>
                        </a:rPr>
                        <a:t>4 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Provider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Amanda S Chesney, Catholic Charities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3901911812"/>
                  </a:ext>
                </a:extLst>
              </a:tr>
              <a:tr h="184150">
                <a:tc>
                  <a:txBody>
                    <a:bodyPr/>
                    <a:lstStyle/>
                    <a:p>
                      <a:pPr marL="0" marR="0" lvl="0" indent="0">
                        <a:lnSpc>
                          <a:spcPct val="125000"/>
                        </a:lnSpc>
                        <a:spcBef>
                          <a:spcPts val="0"/>
                        </a:spcBef>
                        <a:spcAft>
                          <a:spcPts val="0"/>
                        </a:spcAft>
                        <a:buFont typeface="+mj-lt"/>
                        <a:buNone/>
                      </a:pPr>
                      <a:r>
                        <a:rPr lang="en-US" sz="1400">
                          <a:effectLst/>
                        </a:rPr>
                        <a:t>5 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Provider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Kelly S McShane, Community of Hope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Y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1508277210"/>
                  </a:ext>
                </a:extLst>
              </a:tr>
              <a:tr h="184150">
                <a:tc>
                  <a:txBody>
                    <a:bodyPr/>
                    <a:lstStyle/>
                    <a:p>
                      <a:pPr marL="0" marR="0" lvl="0" indent="0">
                        <a:lnSpc>
                          <a:spcPct val="125000"/>
                        </a:lnSpc>
                        <a:spcBef>
                          <a:spcPts val="0"/>
                        </a:spcBef>
                        <a:spcAft>
                          <a:spcPts val="0"/>
                        </a:spcAft>
                        <a:buFont typeface="+mj-lt"/>
                        <a:buNone/>
                      </a:pPr>
                      <a:r>
                        <a:rPr lang="en-US" sz="1400">
                          <a:effectLst/>
                        </a:rPr>
                        <a:t>6 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Provider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nSpc>
                          <a:spcPct val="125000"/>
                        </a:lnSpc>
                        <a:spcBef>
                          <a:spcPts val="0"/>
                        </a:spcBef>
                        <a:spcAft>
                          <a:spcPts val="0"/>
                        </a:spcAft>
                      </a:pPr>
                      <a:r>
                        <a:rPr lang="en-US" sz="1400">
                          <a:effectLst/>
                        </a:rPr>
                        <a:t>Kenyatta T Brunson, N Street Village</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a:txBody>
                    <a:bodyPr/>
                    <a:lstStyle/>
                    <a:p>
                      <a:pPr marL="0" marR="0" algn="r">
                        <a:lnSpc>
                          <a:spcPct val="125000"/>
                        </a:lnSpc>
                        <a:spcBef>
                          <a:spcPts val="0"/>
                        </a:spcBef>
                        <a:spcAft>
                          <a:spcPts val="0"/>
                        </a:spcAft>
                      </a:pPr>
                      <a:r>
                        <a:rPr lang="en-US" sz="1400">
                          <a:effectLst/>
                        </a:rPr>
                        <a:t>N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725224274"/>
                  </a:ext>
                </a:extLst>
              </a:tr>
              <a:tr h="184150">
                <a:tc gridSpan="3">
                  <a:txBody>
                    <a:bodyPr/>
                    <a:lstStyle/>
                    <a:p>
                      <a:pPr marL="0" marR="0">
                        <a:lnSpc>
                          <a:spcPct val="125000"/>
                        </a:lnSpc>
                        <a:spcBef>
                          <a:spcPts val="0"/>
                        </a:spcBef>
                        <a:spcAft>
                          <a:spcPts val="0"/>
                        </a:spcAft>
                      </a:pPr>
                      <a:r>
                        <a:rPr lang="en-US" sz="1400" b="1">
                          <a:effectLst/>
                        </a:rPr>
                        <a:t>Subtotal of Providers</a:t>
                      </a:r>
                      <a:endParaRPr lang="en-US" sz="1400" b="1">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a:txBody>
                    <a:bodyPr/>
                    <a:lstStyle/>
                    <a:p>
                      <a:pPr marL="0" marR="0" algn="r">
                        <a:lnSpc>
                          <a:spcPct val="125000"/>
                        </a:lnSpc>
                        <a:spcBef>
                          <a:spcPts val="0"/>
                        </a:spcBef>
                        <a:spcAft>
                          <a:spcPts val="0"/>
                        </a:spcAft>
                      </a:pPr>
                      <a:r>
                        <a:rPr lang="en-US" sz="1400" b="1">
                          <a:effectLst/>
                        </a:rPr>
                        <a:t>4 </a:t>
                      </a:r>
                      <a:endParaRPr lang="en-US" sz="1400" b="1">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tc>
                <a:extLst>
                  <a:ext uri="{0D108BD9-81ED-4DB2-BD59-A6C34878D82A}">
                    <a16:rowId xmlns:a16="http://schemas.microsoft.com/office/drawing/2014/main" val="247825952"/>
                  </a:ext>
                </a:extLst>
              </a:tr>
              <a:tr h="184150">
                <a:tc gridSpan="3">
                  <a:txBody>
                    <a:bodyPr/>
                    <a:lstStyle/>
                    <a:p>
                      <a:pPr marL="0" marR="0">
                        <a:lnSpc>
                          <a:spcPct val="125000"/>
                        </a:lnSpc>
                        <a:spcBef>
                          <a:spcPts val="0"/>
                        </a:spcBef>
                        <a:spcAft>
                          <a:spcPts val="0"/>
                        </a:spcAft>
                      </a:pPr>
                      <a:r>
                        <a:rPr lang="en-US" sz="1400" b="1">
                          <a:solidFill>
                            <a:schemeClr val="tx2"/>
                          </a:solidFill>
                          <a:effectLst/>
                        </a:rPr>
                        <a:t>Quorum (Defined in Bylaws as 1/3 of 6 = 2)</a:t>
                      </a:r>
                      <a:endParaRPr lang="en-US" sz="1400">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solidFill>
                      <a:schemeClr val="tx1">
                        <a:lumMod val="25000"/>
                        <a:lumOff val="75000"/>
                        <a:alpha val="40000"/>
                      </a:schemeClr>
                    </a:solidFill>
                  </a:tcPr>
                </a:tc>
                <a:tc hMerge="1">
                  <a:txBody>
                    <a:bodyPr/>
                    <a:lstStyle/>
                    <a:p>
                      <a:endParaRPr lang="en-US"/>
                    </a:p>
                  </a:txBody>
                  <a:tcPr/>
                </a:tc>
                <a:tc hMerge="1">
                  <a:txBody>
                    <a:bodyPr/>
                    <a:lstStyle/>
                    <a:p>
                      <a:endParaRPr lang="en-US"/>
                    </a:p>
                  </a:txBody>
                  <a:tcPr/>
                </a:tc>
                <a:tc>
                  <a:txBody>
                    <a:bodyPr/>
                    <a:lstStyle/>
                    <a:p>
                      <a:pPr marL="0" marR="0" algn="r">
                        <a:lnSpc>
                          <a:spcPct val="125000"/>
                        </a:lnSpc>
                        <a:spcBef>
                          <a:spcPts val="0"/>
                        </a:spcBef>
                        <a:spcAft>
                          <a:spcPts val="0"/>
                        </a:spcAft>
                      </a:pPr>
                      <a:r>
                        <a:rPr lang="en-US" sz="1400" b="1">
                          <a:solidFill>
                            <a:schemeClr val="tx2"/>
                          </a:solidFill>
                          <a:effectLst/>
                        </a:rPr>
                        <a:t>2</a:t>
                      </a:r>
                      <a:endParaRPr lang="en-US" sz="1400" b="1">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solidFill>
                      <a:schemeClr val="tx1">
                        <a:lumMod val="25000"/>
                        <a:lumOff val="75000"/>
                        <a:alpha val="40000"/>
                      </a:schemeClr>
                    </a:solidFill>
                  </a:tcPr>
                </a:tc>
                <a:extLst>
                  <a:ext uri="{0D108BD9-81ED-4DB2-BD59-A6C34878D82A}">
                    <a16:rowId xmlns:a16="http://schemas.microsoft.com/office/drawing/2014/main" val="3351333649"/>
                  </a:ext>
                </a:extLst>
              </a:tr>
            </a:tbl>
          </a:graphicData>
        </a:graphic>
      </p:graphicFrame>
    </p:spTree>
    <p:extLst>
      <p:ext uri="{BB962C8B-B14F-4D97-AF65-F5344CB8AC3E}">
        <p14:creationId xmlns:p14="http://schemas.microsoft.com/office/powerpoint/2010/main" val="20109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EB2D6-C1A5-C344-7378-01B40C8395A2}"/>
              </a:ext>
            </a:extLst>
          </p:cNvPr>
          <p:cNvSpPr>
            <a:spLocks noGrp="1"/>
          </p:cNvSpPr>
          <p:nvPr>
            <p:ph type="body" idx="1"/>
          </p:nvPr>
        </p:nvSpPr>
        <p:spPr>
          <a:xfrm>
            <a:off x="250298" y="1526222"/>
            <a:ext cx="13118738" cy="5595408"/>
          </a:xfrm>
        </p:spPr>
        <p:txBody>
          <a:bodyPr>
            <a:normAutofit/>
          </a:bodyPr>
          <a:lstStyle/>
          <a:p>
            <a:r>
              <a:rPr lang="en-US" b="1">
                <a:solidFill>
                  <a:srgbClr val="C00000"/>
                </a:solidFill>
              </a:rPr>
              <a:t>…</a:t>
            </a:r>
            <a:endParaRPr lang="en-US">
              <a:solidFill>
                <a:srgbClr val="C00000"/>
              </a:solidFill>
            </a:endParaRPr>
          </a:p>
        </p:txBody>
      </p:sp>
      <p:sp>
        <p:nvSpPr>
          <p:cNvPr id="3" name="Title 2">
            <a:extLst>
              <a:ext uri="{FF2B5EF4-FFF2-40B4-BE49-F238E27FC236}">
                <a16:creationId xmlns:a16="http://schemas.microsoft.com/office/drawing/2014/main" id="{F54EA426-11D4-4A45-B3CF-D797C67847E6}"/>
              </a:ext>
            </a:extLst>
          </p:cNvPr>
          <p:cNvSpPr>
            <a:spLocks noGrp="1"/>
          </p:cNvSpPr>
          <p:nvPr>
            <p:ph type="title"/>
          </p:nvPr>
        </p:nvSpPr>
        <p:spPr/>
        <p:txBody>
          <a:bodyPr/>
          <a:lstStyle/>
          <a:p>
            <a:r>
              <a:rPr lang="en-US"/>
              <a:t>Notes on Welcome &amp; Opening Remarks</a:t>
            </a:r>
          </a:p>
        </p:txBody>
      </p:sp>
      <p:sp>
        <p:nvSpPr>
          <p:cNvPr id="4" name="Slide Number Placeholder 3">
            <a:extLst>
              <a:ext uri="{FF2B5EF4-FFF2-40B4-BE49-F238E27FC236}">
                <a16:creationId xmlns:a16="http://schemas.microsoft.com/office/drawing/2014/main" id="{B7B86BB6-1B89-DF9D-0738-1D06C8EF22C7}"/>
              </a:ext>
            </a:extLst>
          </p:cNvPr>
          <p:cNvSpPr>
            <a:spLocks noGrp="1"/>
          </p:cNvSpPr>
          <p:nvPr>
            <p:ph type="sldNum"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9</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682B36BA-48BD-6904-217B-B6BC3D8AB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5698" y="93022"/>
            <a:ext cx="2198834" cy="1374271"/>
          </a:xfrm>
          <a:prstGeom prst="rect">
            <a:avLst/>
          </a:prstGeom>
        </p:spPr>
      </p:pic>
    </p:spTree>
    <p:extLst>
      <p:ext uri="{BB962C8B-B14F-4D97-AF65-F5344CB8AC3E}">
        <p14:creationId xmlns:p14="http://schemas.microsoft.com/office/powerpoint/2010/main" val="16939361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MPED Template 120613">
  <a:themeElements>
    <a:clrScheme name="DMPED">
      <a:dk1>
        <a:srgbClr val="002060"/>
      </a:dk1>
      <a:lt1>
        <a:srgbClr val="FFFFFF"/>
      </a:lt1>
      <a:dk2>
        <a:srgbClr val="333333"/>
      </a:dk2>
      <a:lt2>
        <a:srgbClr val="C0C0C0"/>
      </a:lt2>
      <a:accent1>
        <a:srgbClr val="002060"/>
      </a:accent1>
      <a:accent2>
        <a:srgbClr val="CC0000"/>
      </a:accent2>
      <a:accent3>
        <a:srgbClr val="008E00"/>
      </a:accent3>
      <a:accent4>
        <a:srgbClr val="D8B25C"/>
      </a:accent4>
      <a:accent5>
        <a:srgbClr val="451C72"/>
      </a:accent5>
      <a:accent6>
        <a:srgbClr val="968C8C"/>
      </a:accent6>
      <a:hlink>
        <a:srgbClr val="000099"/>
      </a:hlink>
      <a:folHlink>
        <a:srgbClr val="FF505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DMPED Template 120613">
  <a:themeElements>
    <a:clrScheme name="DMPED">
      <a:dk1>
        <a:srgbClr val="002060"/>
      </a:dk1>
      <a:lt1>
        <a:srgbClr val="FFFFFF"/>
      </a:lt1>
      <a:dk2>
        <a:srgbClr val="333333"/>
      </a:dk2>
      <a:lt2>
        <a:srgbClr val="C0C0C0"/>
      </a:lt2>
      <a:accent1>
        <a:srgbClr val="002060"/>
      </a:accent1>
      <a:accent2>
        <a:srgbClr val="CC0000"/>
      </a:accent2>
      <a:accent3>
        <a:srgbClr val="008E00"/>
      </a:accent3>
      <a:accent4>
        <a:srgbClr val="D8B25C"/>
      </a:accent4>
      <a:accent5>
        <a:srgbClr val="451C72"/>
      </a:accent5>
      <a:accent6>
        <a:srgbClr val="968C8C"/>
      </a:accent6>
      <a:hlink>
        <a:srgbClr val="000099"/>
      </a:hlink>
      <a:folHlink>
        <a:srgbClr val="FF505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D0BB1D4A446E43BA5101C538A513EF" ma:contentTypeVersion="13" ma:contentTypeDescription="Create a new document." ma:contentTypeScope="" ma:versionID="48b0270a834064cba3bcfea8115f00ef">
  <xsd:schema xmlns:xsd="http://www.w3.org/2001/XMLSchema" xmlns:xs="http://www.w3.org/2001/XMLSchema" xmlns:p="http://schemas.microsoft.com/office/2006/metadata/properties" xmlns:ns2="02d8e3c5-f4a6-467b-9440-b6260871ff1c" xmlns:ns3="d3048464-52ae-4f02-bd14-5f43c3b66ab5" targetNamespace="http://schemas.microsoft.com/office/2006/metadata/properties" ma:root="true" ma:fieldsID="a2707597299b14d52de4ac05b51e0b06" ns2:_="" ns3:_="">
    <xsd:import namespace="02d8e3c5-f4a6-467b-9440-b6260871ff1c"/>
    <xsd:import namespace="d3048464-52ae-4f02-bd14-5f43c3b66ab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d8e3c5-f4a6-467b-9440-b6260871ff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3549e45-1cf5-44e0-acae-db85769a369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048464-52ae-4f02-bd14-5f43c3b66ab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465302-dd8e-453d-9f4d-c9afb2ffece5}" ma:internalName="TaxCatchAll" ma:showField="CatchAllData" ma:web="d3048464-52ae-4f02-bd14-5f43c3b66ab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d8e3c5-f4a6-467b-9440-b6260871ff1c">
      <Terms xmlns="http://schemas.microsoft.com/office/infopath/2007/PartnerControls"/>
    </lcf76f155ced4ddcb4097134ff3c332f>
    <TaxCatchAll xmlns="d3048464-52ae-4f02-bd14-5f43c3b66ab5" xsi:nil="true"/>
  </documentManagement>
</p:properties>
</file>

<file path=customXml/itemProps1.xml><?xml version="1.0" encoding="utf-8"?>
<ds:datastoreItem xmlns:ds="http://schemas.openxmlformats.org/officeDocument/2006/customXml" ds:itemID="{9BD0844E-070B-423D-9846-1D3901A0E105}">
  <ds:schemaRefs>
    <ds:schemaRef ds:uri="http://schemas.microsoft.com/sharepoint/v3/contenttype/forms"/>
  </ds:schemaRefs>
</ds:datastoreItem>
</file>

<file path=customXml/itemProps2.xml><?xml version="1.0" encoding="utf-8"?>
<ds:datastoreItem xmlns:ds="http://schemas.openxmlformats.org/officeDocument/2006/customXml" ds:itemID="{7ED7AFF9-1007-49FE-89E4-9670A4ED57A9}">
  <ds:schemaRefs>
    <ds:schemaRef ds:uri="02d8e3c5-f4a6-467b-9440-b6260871ff1c"/>
    <ds:schemaRef ds:uri="d3048464-52ae-4f02-bd14-5f43c3b66a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29FE2F-AAFE-4392-A601-F172D889DAE0}">
  <ds:schemaRefs>
    <ds:schemaRef ds:uri="02d8e3c5-f4a6-467b-9440-b6260871ff1c"/>
    <ds:schemaRef ds:uri="d3048464-52ae-4f02-bd14-5f43c3b66a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8136</Words>
  <Application>Microsoft Office PowerPoint</Application>
  <PresentationFormat>Custom</PresentationFormat>
  <Paragraphs>1359</Paragraphs>
  <Slides>73</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73</vt:i4>
      </vt:variant>
    </vt:vector>
  </HeadingPairs>
  <TitlesOfParts>
    <vt:vector size="85" baseType="lpstr">
      <vt:lpstr>Arial</vt:lpstr>
      <vt:lpstr>Calibri</vt:lpstr>
      <vt:lpstr>Calibri Light</vt:lpstr>
      <vt:lpstr>Courier New</vt:lpstr>
      <vt:lpstr>Neutra text</vt:lpstr>
      <vt:lpstr>Symbol</vt:lpstr>
      <vt:lpstr>Tw Cen MT</vt:lpstr>
      <vt:lpstr>Twentieth Century</vt:lpstr>
      <vt:lpstr>Wingdings</vt:lpstr>
      <vt:lpstr>DMPED Template 120613</vt:lpstr>
      <vt:lpstr>1_DMPED Template 120613</vt:lpstr>
      <vt:lpstr>Office Theme</vt:lpstr>
      <vt:lpstr>PowerPoint Presentation</vt:lpstr>
      <vt:lpstr>PowerPoint Presentation</vt:lpstr>
      <vt:lpstr>Meeting Agenda</vt:lpstr>
      <vt:lpstr>Welcome &amp; Opening Remarks</vt:lpstr>
      <vt:lpstr>Recognition</vt:lpstr>
      <vt:lpstr>Attendance: Quorum Requirements</vt:lpstr>
      <vt:lpstr>Attendance –DC Gov Representatives</vt:lpstr>
      <vt:lpstr>Attendance –Community Representatives</vt:lpstr>
      <vt:lpstr>Notes on Welcome &amp; Opening Remarks</vt:lpstr>
      <vt:lpstr>Meeting Agenda</vt:lpstr>
      <vt:lpstr>Public Comments Guidelines</vt:lpstr>
      <vt:lpstr>Notes on Public Comments</vt:lpstr>
      <vt:lpstr>Notes on Public Comments</vt:lpstr>
      <vt:lpstr>Meeting Agenda</vt:lpstr>
      <vt:lpstr>Background/Basics of the Plan</vt:lpstr>
      <vt:lpstr>Background/Basics of the Plan</vt:lpstr>
      <vt:lpstr>Notes on Winter Plan Background/Basics</vt:lpstr>
      <vt:lpstr>Meeting Agenda</vt:lpstr>
      <vt:lpstr>Understanding the Winter Plan Updates</vt:lpstr>
      <vt:lpstr>Understanding the Winter Plan Updates</vt:lpstr>
      <vt:lpstr>Understanding the Winter Plan Updates</vt:lpstr>
      <vt:lpstr>Understanding the Winter Plan Updates</vt:lpstr>
      <vt:lpstr>MOST SIGNIFICANT CHANGES</vt:lpstr>
      <vt:lpstr>Minimizing Reliance on DPR Rec Centers</vt:lpstr>
      <vt:lpstr>PowerPoint Presentation</vt:lpstr>
      <vt:lpstr>PowerPoint Presentation</vt:lpstr>
      <vt:lpstr>PowerPoint Presentation</vt:lpstr>
      <vt:lpstr>COVID-19 Related Updates</vt:lpstr>
      <vt:lpstr>OTHER SIGNIFICANT CHANGES</vt:lpstr>
      <vt:lpstr>Other Significant Changes</vt:lpstr>
      <vt:lpstr>CHANGES BY SECTION</vt:lpstr>
      <vt:lpstr>Changes by Section</vt:lpstr>
      <vt:lpstr>Introduction</vt:lpstr>
      <vt:lpstr>§1. Process for Developing, Publicizing &amp; Updating</vt:lpstr>
      <vt:lpstr>§2. Process for Calling Alerts</vt:lpstr>
      <vt:lpstr>§3. Emergency Shelter</vt:lpstr>
      <vt:lpstr>§3. Emergency Shelter</vt:lpstr>
      <vt:lpstr>§3. Emergency Shelter</vt:lpstr>
      <vt:lpstr>§3. Emergency Shelter</vt:lpstr>
      <vt:lpstr>§3. Emergency Shelter</vt:lpstr>
      <vt:lpstr>§3. Emergency Shelter</vt:lpstr>
      <vt:lpstr>§4. Transportation Schedule</vt:lpstr>
      <vt:lpstr>§5. Service Coordination</vt:lpstr>
      <vt:lpstr>§5. Service Coordination</vt:lpstr>
      <vt:lpstr>COVID-19 Outstanding Concerns &amp; Forum</vt:lpstr>
      <vt:lpstr>§5. Service Coordination</vt:lpstr>
      <vt:lpstr>§5. Service Coordination</vt:lpstr>
      <vt:lpstr>§6. Unaccompanied Minors &amp; TAY</vt:lpstr>
      <vt:lpstr>Notes on Winter Plan Updates</vt:lpstr>
      <vt:lpstr>Notes on Winter Plan Updates</vt:lpstr>
      <vt:lpstr>Notes on Winter Plan Updates</vt:lpstr>
      <vt:lpstr>Notes on Winter Plan Updates</vt:lpstr>
      <vt:lpstr>Notes on Winter Plan Updates</vt:lpstr>
      <vt:lpstr>Notes on Winter Plan Updates</vt:lpstr>
      <vt:lpstr>Notes on Winter Plan Updates</vt:lpstr>
      <vt:lpstr>Notes on Winter Plan Updates</vt:lpstr>
      <vt:lpstr>Notes on Winter Plan Updates</vt:lpstr>
      <vt:lpstr>Notes on Winter Plan Updates</vt:lpstr>
      <vt:lpstr>Meeting Agenda</vt:lpstr>
      <vt:lpstr>Action (Consensus or Vote) to Adopt </vt:lpstr>
      <vt:lpstr>Roll Call &amp; Vote</vt:lpstr>
      <vt:lpstr>Roll Call &amp; Vote</vt:lpstr>
      <vt:lpstr>Roll Call &amp; Vote</vt:lpstr>
      <vt:lpstr>Notes on Action to Adopt Winter Plan</vt:lpstr>
      <vt:lpstr>Notes on Winter Plan Updates</vt:lpstr>
      <vt:lpstr>Meeting Agenda</vt:lpstr>
      <vt:lpstr>Future of Hypothermia Planning</vt:lpstr>
      <vt:lpstr>Notes on Future of Hypo Planning</vt:lpstr>
      <vt:lpstr>Meeting Agenda</vt:lpstr>
      <vt:lpstr>Summary &amp; Adjournment</vt:lpstr>
      <vt:lpstr>ICH: Full Council Call for Nominations</vt:lpstr>
      <vt:lpstr>Notes on Summary &amp; Adjournment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dartanion.williams@dc.gov</dc:creator>
  <cp:lastModifiedBy>Rosa, Eileen (EOM)</cp:lastModifiedBy>
  <cp:revision>1</cp:revision>
  <cp:lastPrinted>2018-06-06T16:33:28Z</cp:lastPrinted>
  <dcterms:created xsi:type="dcterms:W3CDTF">2015-01-21T09:28:43Z</dcterms:created>
  <dcterms:modified xsi:type="dcterms:W3CDTF">2023-10-20T22:31:39Z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2015-01-20T00:00:00Z</vt:filetime>
  </property>
  <property fmtid="{D5CDD505-2E9C-101B-9397-08002B2CF9AE}" pid="3" name="LastSaved">
    <vt:filetime>2015-01-21T00:00:00Z</vt:filetime>
  </property>
  <property fmtid="{D5CDD505-2E9C-101B-9397-08002B2CF9AE}" pid="4" name="ContentTypeId">
    <vt:lpwstr>0x01010076D0BB1D4A446E43BA5101C538A513EF</vt:lpwstr>
  </property>
  <property fmtid="{D5CDD505-2E9C-101B-9397-08002B2CF9AE}" pid="5" name="MediaServiceImageTags">
    <vt:lpwstr/>
  </property>
</Properties>
</file>