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6" r:id="rId1"/>
  </p:sldMasterIdLst>
  <p:notesMasterIdLst>
    <p:notesMasterId r:id="rId19"/>
  </p:notesMasterIdLst>
  <p:handoutMasterIdLst>
    <p:handoutMasterId r:id="rId20"/>
  </p:handoutMasterIdLst>
  <p:sldIdLst>
    <p:sldId id="256" r:id="rId2"/>
    <p:sldId id="410" r:id="rId3"/>
    <p:sldId id="433" r:id="rId4"/>
    <p:sldId id="428" r:id="rId5"/>
    <p:sldId id="434" r:id="rId6"/>
    <p:sldId id="429" r:id="rId7"/>
    <p:sldId id="430" r:id="rId8"/>
    <p:sldId id="432" r:id="rId9"/>
    <p:sldId id="442" r:id="rId10"/>
    <p:sldId id="440" r:id="rId11"/>
    <p:sldId id="435" r:id="rId12"/>
    <p:sldId id="436" r:id="rId13"/>
    <p:sldId id="437" r:id="rId14"/>
    <p:sldId id="438" r:id="rId15"/>
    <p:sldId id="439" r:id="rId16"/>
    <p:sldId id="441" r:id="rId17"/>
    <p:sldId id="267" r:id="rId18"/>
  </p:sldIdLst>
  <p:sldSz cx="13817600" cy="7772400"/>
  <p:notesSz cx="6950075" cy="9236075"/>
  <p:defaultTextStyle>
    <a:defPPr>
      <a:defRPr lang="en-US"/>
    </a:defPPr>
    <a:lvl1pPr marL="0" algn="l" defTabSz="914187" rtl="0" eaLnBrk="1" latinLnBrk="0" hangingPunct="1">
      <a:defRPr sz="1800" kern="1200">
        <a:solidFill>
          <a:schemeClr val="tx1"/>
        </a:solidFill>
        <a:latin typeface="+mn-lt"/>
        <a:ea typeface="+mn-ea"/>
        <a:cs typeface="+mn-cs"/>
      </a:defRPr>
    </a:lvl1pPr>
    <a:lvl2pPr marL="457093" algn="l" defTabSz="914187" rtl="0" eaLnBrk="1" latinLnBrk="0" hangingPunct="1">
      <a:defRPr sz="1800" kern="1200">
        <a:solidFill>
          <a:schemeClr val="tx1"/>
        </a:solidFill>
        <a:latin typeface="+mn-lt"/>
        <a:ea typeface="+mn-ea"/>
        <a:cs typeface="+mn-cs"/>
      </a:defRPr>
    </a:lvl2pPr>
    <a:lvl3pPr marL="914187" algn="l" defTabSz="914187" rtl="0" eaLnBrk="1" latinLnBrk="0" hangingPunct="1">
      <a:defRPr sz="1800" kern="1200">
        <a:solidFill>
          <a:schemeClr val="tx1"/>
        </a:solidFill>
        <a:latin typeface="+mn-lt"/>
        <a:ea typeface="+mn-ea"/>
        <a:cs typeface="+mn-cs"/>
      </a:defRPr>
    </a:lvl3pPr>
    <a:lvl4pPr marL="1371279" algn="l" defTabSz="914187" rtl="0" eaLnBrk="1" latinLnBrk="0" hangingPunct="1">
      <a:defRPr sz="1800" kern="1200">
        <a:solidFill>
          <a:schemeClr val="tx1"/>
        </a:solidFill>
        <a:latin typeface="+mn-lt"/>
        <a:ea typeface="+mn-ea"/>
        <a:cs typeface="+mn-cs"/>
      </a:defRPr>
    </a:lvl4pPr>
    <a:lvl5pPr marL="1828372" algn="l" defTabSz="914187" rtl="0" eaLnBrk="1" latinLnBrk="0" hangingPunct="1">
      <a:defRPr sz="1800" kern="1200">
        <a:solidFill>
          <a:schemeClr val="tx1"/>
        </a:solidFill>
        <a:latin typeface="+mn-lt"/>
        <a:ea typeface="+mn-ea"/>
        <a:cs typeface="+mn-cs"/>
      </a:defRPr>
    </a:lvl5pPr>
    <a:lvl6pPr marL="2285465" algn="l" defTabSz="914187" rtl="0" eaLnBrk="1" latinLnBrk="0" hangingPunct="1">
      <a:defRPr sz="1800" kern="1200">
        <a:solidFill>
          <a:schemeClr val="tx1"/>
        </a:solidFill>
        <a:latin typeface="+mn-lt"/>
        <a:ea typeface="+mn-ea"/>
        <a:cs typeface="+mn-cs"/>
      </a:defRPr>
    </a:lvl6pPr>
    <a:lvl7pPr marL="2742560" algn="l" defTabSz="914187" rtl="0" eaLnBrk="1" latinLnBrk="0" hangingPunct="1">
      <a:defRPr sz="1800" kern="1200">
        <a:solidFill>
          <a:schemeClr val="tx1"/>
        </a:solidFill>
        <a:latin typeface="+mn-lt"/>
        <a:ea typeface="+mn-ea"/>
        <a:cs typeface="+mn-cs"/>
      </a:defRPr>
    </a:lvl7pPr>
    <a:lvl8pPr marL="3199651" algn="l" defTabSz="914187" rtl="0" eaLnBrk="1" latinLnBrk="0" hangingPunct="1">
      <a:defRPr sz="1800" kern="1200">
        <a:solidFill>
          <a:schemeClr val="tx1"/>
        </a:solidFill>
        <a:latin typeface="+mn-lt"/>
        <a:ea typeface="+mn-ea"/>
        <a:cs typeface="+mn-cs"/>
      </a:defRPr>
    </a:lvl8pPr>
    <a:lvl9pPr marL="3656744" algn="l" defTabSz="914187"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8B98888-6CF5-4380-8B69-98C63694EA3F}">
          <p14:sldIdLst>
            <p14:sldId id="256"/>
            <p14:sldId id="410"/>
            <p14:sldId id="433"/>
            <p14:sldId id="428"/>
            <p14:sldId id="434"/>
            <p14:sldId id="429"/>
            <p14:sldId id="430"/>
            <p14:sldId id="432"/>
            <p14:sldId id="442"/>
            <p14:sldId id="440"/>
            <p14:sldId id="435"/>
            <p14:sldId id="436"/>
            <p14:sldId id="437"/>
            <p14:sldId id="438"/>
            <p14:sldId id="439"/>
            <p14:sldId id="441"/>
            <p14:sldId id="267"/>
          </p14:sldIdLst>
        </p14:section>
      </p14:sectionLst>
    </p:ext>
    <p:ext uri="{EFAFB233-063F-42B5-8137-9DF3F51BA10A}">
      <p15:sldGuideLst xmlns:p15="http://schemas.microsoft.com/office/powerpoint/2012/main">
        <p15:guide id="1" orient="horz" pos="2256" userDrawn="1">
          <p15:clr>
            <a:srgbClr val="A4A3A4"/>
          </p15:clr>
        </p15:guide>
        <p15:guide id="2" orient="horz" pos="960" userDrawn="1">
          <p15:clr>
            <a:srgbClr val="A4A3A4"/>
          </p15:clr>
        </p15:guide>
        <p15:guide id="3" pos="8374" userDrawn="1">
          <p15:clr>
            <a:srgbClr val="A4A3A4"/>
          </p15:clr>
        </p15:guide>
        <p15:guide id="4" pos="593"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guide id="3" orient="horz" pos="2841" userDrawn="1">
          <p15:clr>
            <a:srgbClr val="A4A3A4"/>
          </p15:clr>
        </p15:guide>
        <p15:guide id="4" pos="2121" userDrawn="1">
          <p15:clr>
            <a:srgbClr val="A4A3A4"/>
          </p15:clr>
        </p15:guide>
        <p15:guide id="5" orient="horz" pos="2962" userDrawn="1">
          <p15:clr>
            <a:srgbClr val="A4A3A4"/>
          </p15:clr>
        </p15:guide>
        <p15:guide id="6" orient="horz" pos="2892" userDrawn="1">
          <p15:clr>
            <a:srgbClr val="A4A3A4"/>
          </p15:clr>
        </p15:guide>
        <p15:guide id="7" pos="2241" userDrawn="1">
          <p15:clr>
            <a:srgbClr val="A4A3A4"/>
          </p15:clr>
        </p15:guide>
        <p15:guide id="8" pos="2172" userDrawn="1">
          <p15:clr>
            <a:srgbClr val="A4A3A4"/>
          </p15:clr>
        </p15:guide>
        <p15:guide id="9" orient="horz" pos="2905" userDrawn="1">
          <p15:clr>
            <a:srgbClr val="A4A3A4"/>
          </p15:clr>
        </p15:guide>
        <p15:guide id="10" orient="horz" pos="2837" userDrawn="1">
          <p15:clr>
            <a:srgbClr val="A4A3A4"/>
          </p15:clr>
        </p15:guide>
        <p15:guide id="11" orient="horz" pos="2958" userDrawn="1">
          <p15:clr>
            <a:srgbClr val="A4A3A4"/>
          </p15:clr>
        </p15:guide>
        <p15:guide id="12" orient="horz" pos="2888" userDrawn="1">
          <p15:clr>
            <a:srgbClr val="A4A3A4"/>
          </p15:clr>
        </p15:guide>
        <p15:guide id="13" pos="2138" userDrawn="1">
          <p15:clr>
            <a:srgbClr val="A4A3A4"/>
          </p15:clr>
        </p15:guide>
        <p15:guide id="14" pos="2071" userDrawn="1">
          <p15:clr>
            <a:srgbClr val="A4A3A4"/>
          </p15:clr>
        </p15:guide>
        <p15:guide id="15" pos="2188" userDrawn="1">
          <p15:clr>
            <a:srgbClr val="A4A3A4"/>
          </p15:clr>
        </p15:guide>
        <p15:guide id="16" orient="horz" pos="2930" userDrawn="1">
          <p15:clr>
            <a:srgbClr val="A4A3A4"/>
          </p15:clr>
        </p15:guide>
        <p15:guide id="17" orient="horz" pos="2862" userDrawn="1">
          <p15:clr>
            <a:srgbClr val="A4A3A4"/>
          </p15:clr>
        </p15:guide>
        <p15:guide id="18" orient="horz" pos="2984" userDrawn="1">
          <p15:clr>
            <a:srgbClr val="A4A3A4"/>
          </p15:clr>
        </p15:guide>
        <p15:guide id="19" orient="horz" pos="2913" userDrawn="1">
          <p15:clr>
            <a:srgbClr val="A4A3A4"/>
          </p15:clr>
        </p15:guide>
        <p15:guide id="20" orient="horz" pos="2926" userDrawn="1">
          <p15:clr>
            <a:srgbClr val="A4A3A4"/>
          </p15:clr>
        </p15:guide>
        <p15:guide id="21" orient="horz" pos="2858" userDrawn="1">
          <p15:clr>
            <a:srgbClr val="A4A3A4"/>
          </p15:clr>
        </p15:guide>
        <p15:guide id="22" orient="horz" pos="2980" userDrawn="1">
          <p15:clr>
            <a:srgbClr val="A4A3A4"/>
          </p15:clr>
        </p15:guide>
        <p15:guide id="23" pos="2259" userDrawn="1">
          <p15:clr>
            <a:srgbClr val="A4A3A4"/>
          </p15:clr>
        </p15:guide>
        <p15:guide id="24" pos="2313" userDrawn="1">
          <p15:clr>
            <a:srgbClr val="A4A3A4"/>
          </p15:clr>
        </p15:guide>
        <p15:guide id="25" pos="2242" userDrawn="1">
          <p15:clr>
            <a:srgbClr val="A4A3A4"/>
          </p15:clr>
        </p15:guide>
        <p15:guide id="26" pos="2207" userDrawn="1">
          <p15:clr>
            <a:srgbClr val="A4A3A4"/>
          </p15:clr>
        </p15:guide>
        <p15:guide id="27" pos="2137" userDrawn="1">
          <p15:clr>
            <a:srgbClr val="A4A3A4"/>
          </p15:clr>
        </p15:guide>
        <p15:guide id="28" pos="225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vUS" initials="S" lastIdx="14" clrIdx="0"/>
  <p:cmAuthor id="1" name="Emily Richard" initials="ER" lastIdx="1" clrIdx="1"/>
  <p:cmAuthor id="2" name="Laura Zeilinger" initials="LZ" lastIdx="5" clrIdx="2"/>
  <p:cmAuthor id="3" name="Greenwalt, Kristy (EOM)" initials="GK(" lastIdx="5" clrIdx="3">
    <p:extLst>
      <p:ext uri="{19B8F6BF-5375-455C-9EA6-DF929625EA0E}">
        <p15:presenceInfo xmlns:p15="http://schemas.microsoft.com/office/powerpoint/2012/main" userId="S::kristy.greenwalt@dc.gov::503f9604-a9dc-4da7-aba5-a1d69bdcb371" providerId="AD"/>
      </p:ext>
    </p:extLst>
  </p:cmAuthor>
  <p:cmAuthor id="4" name="Waller, Kimberly (EOM)" initials="WK(" lastIdx="9" clrIdx="4">
    <p:extLst>
      <p:ext uri="{19B8F6BF-5375-455C-9EA6-DF929625EA0E}">
        <p15:presenceInfo xmlns:p15="http://schemas.microsoft.com/office/powerpoint/2012/main" userId="S::Kimberly.waller@dc.gov::a1fa107b-dbee-4ec1-ac12-120e83ee4ffb" providerId="AD"/>
      </p:ext>
    </p:extLst>
  </p:cmAuthor>
  <p:cmAuthor id="5" name="Curtin, Lindsay (EOM)" initials="C(" lastIdx="3" clrIdx="5">
    <p:extLst>
      <p:ext uri="{19B8F6BF-5375-455C-9EA6-DF929625EA0E}">
        <p15:presenceInfo xmlns:p15="http://schemas.microsoft.com/office/powerpoint/2012/main" userId="S::lindsay.curtin@dc.gov::4e568fcf-85d3-4005-97b6-e0a5020260a9" providerId="AD"/>
      </p:ext>
    </p:extLst>
  </p:cmAuthor>
  <p:cmAuthor id="6" name="Silla, Theresa (EOM)" initials="ST(" lastIdx="2" clrIdx="6">
    <p:extLst>
      <p:ext uri="{19B8F6BF-5375-455C-9EA6-DF929625EA0E}">
        <p15:presenceInfo xmlns:p15="http://schemas.microsoft.com/office/powerpoint/2012/main" userId="S::theresa.silla@dc.gov::7521e888-b970-4e47-a6ee-1964d996ecd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DBE5F1"/>
    <a:srgbClr val="CCECFF"/>
    <a:srgbClr val="66CCFF"/>
    <a:srgbClr val="2F5A88"/>
    <a:srgbClr val="EEEFF2"/>
    <a:srgbClr val="E6EBF1"/>
    <a:srgbClr val="CC0000"/>
    <a:srgbClr val="404040"/>
    <a:srgbClr val="F9F4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910182-CE4D-4BA5-A054-32319AB7D3E5}" v="6" dt="2022-05-10T17:58:58.08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95320" autoAdjust="0"/>
  </p:normalViewPr>
  <p:slideViewPr>
    <p:cSldViewPr snapToGrid="0">
      <p:cViewPr varScale="1">
        <p:scale>
          <a:sx n="78" d="100"/>
          <a:sy n="78" d="100"/>
        </p:scale>
        <p:origin x="120" y="64"/>
      </p:cViewPr>
      <p:guideLst>
        <p:guide orient="horz" pos="2256"/>
        <p:guide orient="horz" pos="960"/>
        <p:guide pos="8374"/>
        <p:guide pos="593"/>
      </p:guideLst>
    </p:cSldViewPr>
  </p:slideViewPr>
  <p:notesTextViewPr>
    <p:cViewPr>
      <p:scale>
        <a:sx n="200" d="100"/>
        <a:sy n="200" d="100"/>
      </p:scale>
      <p:origin x="0" y="0"/>
    </p:cViewPr>
  </p:notesTextViewPr>
  <p:notesViewPr>
    <p:cSldViewPr snapToGrid="0">
      <p:cViewPr>
        <p:scale>
          <a:sx n="1" d="2"/>
          <a:sy n="1" d="2"/>
        </p:scale>
        <p:origin x="0" y="0"/>
      </p:cViewPr>
      <p:guideLst>
        <p:guide orient="horz" pos="2909"/>
        <p:guide pos="2189"/>
        <p:guide orient="horz" pos="2841"/>
        <p:guide pos="2121"/>
        <p:guide orient="horz" pos="2962"/>
        <p:guide orient="horz" pos="2892"/>
        <p:guide pos="2241"/>
        <p:guide pos="2172"/>
        <p:guide orient="horz" pos="2905"/>
        <p:guide orient="horz" pos="2837"/>
        <p:guide orient="horz" pos="2958"/>
        <p:guide orient="horz" pos="2888"/>
        <p:guide pos="2138"/>
        <p:guide pos="2071"/>
        <p:guide pos="2188"/>
        <p:guide orient="horz" pos="2930"/>
        <p:guide orient="horz" pos="2862"/>
        <p:guide orient="horz" pos="2984"/>
        <p:guide orient="horz" pos="2913"/>
        <p:guide orient="horz" pos="2926"/>
        <p:guide orient="horz" pos="2858"/>
        <p:guide orient="horz" pos="2980"/>
        <p:guide pos="2259"/>
        <p:guide pos="2313"/>
        <p:guide pos="2242"/>
        <p:guide pos="2207"/>
        <p:guide pos="2137"/>
        <p:guide pos="225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 Id="rId30"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lla, Theresa (EOM)" userId="7521e888-b970-4e47-a6ee-1964d996ecdc" providerId="ADAL" clId="{41910182-CE4D-4BA5-A054-32319AB7D3E5}"/>
    <pc:docChg chg="undo custSel addSld delSld modSld sldOrd delMainMaster modSection">
      <pc:chgData name="Silla, Theresa (EOM)" userId="7521e888-b970-4e47-a6ee-1964d996ecdc" providerId="ADAL" clId="{41910182-CE4D-4BA5-A054-32319AB7D3E5}" dt="2022-05-26T19:49:05.855" v="6482" actId="20577"/>
      <pc:docMkLst>
        <pc:docMk/>
      </pc:docMkLst>
      <pc:sldChg chg="modSp mod">
        <pc:chgData name="Silla, Theresa (EOM)" userId="7521e888-b970-4e47-a6ee-1964d996ecdc" providerId="ADAL" clId="{41910182-CE4D-4BA5-A054-32319AB7D3E5}" dt="2022-05-10T17:03:59.548" v="4" actId="20577"/>
        <pc:sldMkLst>
          <pc:docMk/>
          <pc:sldMk cId="0" sldId="256"/>
        </pc:sldMkLst>
        <pc:spChg chg="mod">
          <ac:chgData name="Silla, Theresa (EOM)" userId="7521e888-b970-4e47-a6ee-1964d996ecdc" providerId="ADAL" clId="{41910182-CE4D-4BA5-A054-32319AB7D3E5}" dt="2022-05-10T17:03:59.548" v="4" actId="20577"/>
          <ac:spMkLst>
            <pc:docMk/>
            <pc:sldMk cId="0" sldId="256"/>
            <ac:spMk id="74" creationId="{00000000-0000-0000-0000-000000000000}"/>
          </ac:spMkLst>
        </pc:spChg>
      </pc:sldChg>
      <pc:sldChg chg="del">
        <pc:chgData name="Silla, Theresa (EOM)" userId="7521e888-b970-4e47-a6ee-1964d996ecdc" providerId="ADAL" clId="{41910182-CE4D-4BA5-A054-32319AB7D3E5}" dt="2022-05-10T17:04:58.604" v="47" actId="47"/>
        <pc:sldMkLst>
          <pc:docMk/>
          <pc:sldMk cId="2970888803" sldId="257"/>
        </pc:sldMkLst>
      </pc:sldChg>
      <pc:sldChg chg="modSp mod">
        <pc:chgData name="Silla, Theresa (EOM)" userId="7521e888-b970-4e47-a6ee-1964d996ecdc" providerId="ADAL" clId="{41910182-CE4D-4BA5-A054-32319AB7D3E5}" dt="2022-05-10T17:07:37.247" v="158" actId="27636"/>
        <pc:sldMkLst>
          <pc:docMk/>
          <pc:sldMk cId="2217872676" sldId="410"/>
        </pc:sldMkLst>
        <pc:spChg chg="mod">
          <ac:chgData name="Silla, Theresa (EOM)" userId="7521e888-b970-4e47-a6ee-1964d996ecdc" providerId="ADAL" clId="{41910182-CE4D-4BA5-A054-32319AB7D3E5}" dt="2022-05-10T17:07:37.247" v="158" actId="27636"/>
          <ac:spMkLst>
            <pc:docMk/>
            <pc:sldMk cId="2217872676" sldId="410"/>
            <ac:spMk id="84" creationId="{00000000-0000-0000-0000-000000000000}"/>
          </ac:spMkLst>
        </pc:spChg>
      </pc:sldChg>
      <pc:sldChg chg="del">
        <pc:chgData name="Silla, Theresa (EOM)" userId="7521e888-b970-4e47-a6ee-1964d996ecdc" providerId="ADAL" clId="{41910182-CE4D-4BA5-A054-32319AB7D3E5}" dt="2022-05-10T17:04:58.604" v="47" actId="47"/>
        <pc:sldMkLst>
          <pc:docMk/>
          <pc:sldMk cId="866618504" sldId="411"/>
        </pc:sldMkLst>
      </pc:sldChg>
      <pc:sldChg chg="del">
        <pc:chgData name="Silla, Theresa (EOM)" userId="7521e888-b970-4e47-a6ee-1964d996ecdc" providerId="ADAL" clId="{41910182-CE4D-4BA5-A054-32319AB7D3E5}" dt="2022-05-10T17:04:58.604" v="47" actId="47"/>
        <pc:sldMkLst>
          <pc:docMk/>
          <pc:sldMk cId="1001115656" sldId="412"/>
        </pc:sldMkLst>
      </pc:sldChg>
      <pc:sldChg chg="del">
        <pc:chgData name="Silla, Theresa (EOM)" userId="7521e888-b970-4e47-a6ee-1964d996ecdc" providerId="ADAL" clId="{41910182-CE4D-4BA5-A054-32319AB7D3E5}" dt="2022-05-10T17:04:58.604" v="47" actId="47"/>
        <pc:sldMkLst>
          <pc:docMk/>
          <pc:sldMk cId="3355568729" sldId="413"/>
        </pc:sldMkLst>
      </pc:sldChg>
      <pc:sldChg chg="del">
        <pc:chgData name="Silla, Theresa (EOM)" userId="7521e888-b970-4e47-a6ee-1964d996ecdc" providerId="ADAL" clId="{41910182-CE4D-4BA5-A054-32319AB7D3E5}" dt="2022-05-10T17:06:00.248" v="108" actId="47"/>
        <pc:sldMkLst>
          <pc:docMk/>
          <pc:sldMk cId="2955456208" sldId="414"/>
        </pc:sldMkLst>
      </pc:sldChg>
      <pc:sldChg chg="del">
        <pc:chgData name="Silla, Theresa (EOM)" userId="7521e888-b970-4e47-a6ee-1964d996ecdc" providerId="ADAL" clId="{41910182-CE4D-4BA5-A054-32319AB7D3E5}" dt="2022-05-10T17:06:00.248" v="108" actId="47"/>
        <pc:sldMkLst>
          <pc:docMk/>
          <pc:sldMk cId="1753704277" sldId="415"/>
        </pc:sldMkLst>
      </pc:sldChg>
      <pc:sldChg chg="del">
        <pc:chgData name="Silla, Theresa (EOM)" userId="7521e888-b970-4e47-a6ee-1964d996ecdc" providerId="ADAL" clId="{41910182-CE4D-4BA5-A054-32319AB7D3E5}" dt="2022-05-10T17:06:00.248" v="108" actId="47"/>
        <pc:sldMkLst>
          <pc:docMk/>
          <pc:sldMk cId="462224723" sldId="416"/>
        </pc:sldMkLst>
      </pc:sldChg>
      <pc:sldChg chg="del">
        <pc:chgData name="Silla, Theresa (EOM)" userId="7521e888-b970-4e47-a6ee-1964d996ecdc" providerId="ADAL" clId="{41910182-CE4D-4BA5-A054-32319AB7D3E5}" dt="2022-05-10T17:06:00.248" v="108" actId="47"/>
        <pc:sldMkLst>
          <pc:docMk/>
          <pc:sldMk cId="2625916985" sldId="417"/>
        </pc:sldMkLst>
      </pc:sldChg>
      <pc:sldChg chg="del">
        <pc:chgData name="Silla, Theresa (EOM)" userId="7521e888-b970-4e47-a6ee-1964d996ecdc" providerId="ADAL" clId="{41910182-CE4D-4BA5-A054-32319AB7D3E5}" dt="2022-05-10T17:04:58.604" v="47" actId="47"/>
        <pc:sldMkLst>
          <pc:docMk/>
          <pc:sldMk cId="1230836761" sldId="418"/>
        </pc:sldMkLst>
      </pc:sldChg>
      <pc:sldChg chg="del">
        <pc:chgData name="Silla, Theresa (EOM)" userId="7521e888-b970-4e47-a6ee-1964d996ecdc" providerId="ADAL" clId="{41910182-CE4D-4BA5-A054-32319AB7D3E5}" dt="2022-05-10T17:04:58.604" v="47" actId="47"/>
        <pc:sldMkLst>
          <pc:docMk/>
          <pc:sldMk cId="1095826399" sldId="419"/>
        </pc:sldMkLst>
      </pc:sldChg>
      <pc:sldChg chg="del">
        <pc:chgData name="Silla, Theresa (EOM)" userId="7521e888-b970-4e47-a6ee-1964d996ecdc" providerId="ADAL" clId="{41910182-CE4D-4BA5-A054-32319AB7D3E5}" dt="2022-05-10T17:04:58.604" v="47" actId="47"/>
        <pc:sldMkLst>
          <pc:docMk/>
          <pc:sldMk cId="3717321680" sldId="420"/>
        </pc:sldMkLst>
      </pc:sldChg>
      <pc:sldChg chg="del">
        <pc:chgData name="Silla, Theresa (EOM)" userId="7521e888-b970-4e47-a6ee-1964d996ecdc" providerId="ADAL" clId="{41910182-CE4D-4BA5-A054-32319AB7D3E5}" dt="2022-05-10T17:04:58.604" v="47" actId="47"/>
        <pc:sldMkLst>
          <pc:docMk/>
          <pc:sldMk cId="2136528279" sldId="421"/>
        </pc:sldMkLst>
      </pc:sldChg>
      <pc:sldChg chg="del">
        <pc:chgData name="Silla, Theresa (EOM)" userId="7521e888-b970-4e47-a6ee-1964d996ecdc" providerId="ADAL" clId="{41910182-CE4D-4BA5-A054-32319AB7D3E5}" dt="2022-05-10T17:04:58.604" v="47" actId="47"/>
        <pc:sldMkLst>
          <pc:docMk/>
          <pc:sldMk cId="1323889899" sldId="422"/>
        </pc:sldMkLst>
      </pc:sldChg>
      <pc:sldChg chg="del">
        <pc:chgData name="Silla, Theresa (EOM)" userId="7521e888-b970-4e47-a6ee-1964d996ecdc" providerId="ADAL" clId="{41910182-CE4D-4BA5-A054-32319AB7D3E5}" dt="2022-05-10T17:04:58.604" v="47" actId="47"/>
        <pc:sldMkLst>
          <pc:docMk/>
          <pc:sldMk cId="2545375002" sldId="423"/>
        </pc:sldMkLst>
      </pc:sldChg>
      <pc:sldChg chg="del">
        <pc:chgData name="Silla, Theresa (EOM)" userId="7521e888-b970-4e47-a6ee-1964d996ecdc" providerId="ADAL" clId="{41910182-CE4D-4BA5-A054-32319AB7D3E5}" dt="2022-05-10T17:04:58.604" v="47" actId="47"/>
        <pc:sldMkLst>
          <pc:docMk/>
          <pc:sldMk cId="527800239" sldId="424"/>
        </pc:sldMkLst>
      </pc:sldChg>
      <pc:sldChg chg="del">
        <pc:chgData name="Silla, Theresa (EOM)" userId="7521e888-b970-4e47-a6ee-1964d996ecdc" providerId="ADAL" clId="{41910182-CE4D-4BA5-A054-32319AB7D3E5}" dt="2022-05-10T17:04:58.604" v="47" actId="47"/>
        <pc:sldMkLst>
          <pc:docMk/>
          <pc:sldMk cId="3142449420" sldId="425"/>
        </pc:sldMkLst>
      </pc:sldChg>
      <pc:sldChg chg="del">
        <pc:chgData name="Silla, Theresa (EOM)" userId="7521e888-b970-4e47-a6ee-1964d996ecdc" providerId="ADAL" clId="{41910182-CE4D-4BA5-A054-32319AB7D3E5}" dt="2022-05-10T17:04:58.604" v="47" actId="47"/>
        <pc:sldMkLst>
          <pc:docMk/>
          <pc:sldMk cId="714984049" sldId="426"/>
        </pc:sldMkLst>
      </pc:sldChg>
      <pc:sldChg chg="modSp mod">
        <pc:chgData name="Silla, Theresa (EOM)" userId="7521e888-b970-4e47-a6ee-1964d996ecdc" providerId="ADAL" clId="{41910182-CE4D-4BA5-A054-32319AB7D3E5}" dt="2022-05-26T19:48:52.703" v="6480" actId="20577"/>
        <pc:sldMkLst>
          <pc:docMk/>
          <pc:sldMk cId="1898585227" sldId="428"/>
        </pc:sldMkLst>
        <pc:graphicFrameChg chg="mod modGraphic">
          <ac:chgData name="Silla, Theresa (EOM)" userId="7521e888-b970-4e47-a6ee-1964d996ecdc" providerId="ADAL" clId="{41910182-CE4D-4BA5-A054-32319AB7D3E5}" dt="2022-05-26T19:48:52.703" v="6480" actId="20577"/>
          <ac:graphicFrameMkLst>
            <pc:docMk/>
            <pc:sldMk cId="1898585227" sldId="428"/>
            <ac:graphicFrameMk id="5" creationId="{FB436E95-BEA3-AFCB-6B93-C947F90BDEF4}"/>
          </ac:graphicFrameMkLst>
        </pc:graphicFrameChg>
      </pc:sldChg>
      <pc:sldChg chg="modSp mod">
        <pc:chgData name="Silla, Theresa (EOM)" userId="7521e888-b970-4e47-a6ee-1964d996ecdc" providerId="ADAL" clId="{41910182-CE4D-4BA5-A054-32319AB7D3E5}" dt="2022-05-26T19:49:05.855" v="6482" actId="20577"/>
        <pc:sldMkLst>
          <pc:docMk/>
          <pc:sldMk cId="3804411108" sldId="430"/>
        </pc:sldMkLst>
        <pc:spChg chg="mod">
          <ac:chgData name="Silla, Theresa (EOM)" userId="7521e888-b970-4e47-a6ee-1964d996ecdc" providerId="ADAL" clId="{41910182-CE4D-4BA5-A054-32319AB7D3E5}" dt="2022-05-26T19:49:05.855" v="6482" actId="20577"/>
          <ac:spMkLst>
            <pc:docMk/>
            <pc:sldMk cId="3804411108" sldId="430"/>
            <ac:spMk id="5" creationId="{7967D7DD-F8E8-AEFC-DE5E-CA65FD52902C}"/>
          </ac:spMkLst>
        </pc:spChg>
      </pc:sldChg>
      <pc:sldChg chg="modSp mod">
        <pc:chgData name="Silla, Theresa (EOM)" userId="7521e888-b970-4e47-a6ee-1964d996ecdc" providerId="ADAL" clId="{41910182-CE4D-4BA5-A054-32319AB7D3E5}" dt="2022-05-10T18:55:40.712" v="6120" actId="27636"/>
        <pc:sldMkLst>
          <pc:docMk/>
          <pc:sldMk cId="995258164" sldId="432"/>
        </pc:sldMkLst>
        <pc:spChg chg="mod">
          <ac:chgData name="Silla, Theresa (EOM)" userId="7521e888-b970-4e47-a6ee-1964d996ecdc" providerId="ADAL" clId="{41910182-CE4D-4BA5-A054-32319AB7D3E5}" dt="2022-05-10T18:55:40.712" v="6120" actId="27636"/>
          <ac:spMkLst>
            <pc:docMk/>
            <pc:sldMk cId="995258164" sldId="432"/>
            <ac:spMk id="2" creationId="{9053DF8F-3C17-0BF2-A9AD-7B50B2021B29}"/>
          </ac:spMkLst>
        </pc:spChg>
      </pc:sldChg>
      <pc:sldChg chg="modSp add mod">
        <pc:chgData name="Silla, Theresa (EOM)" userId="7521e888-b970-4e47-a6ee-1964d996ecdc" providerId="ADAL" clId="{41910182-CE4D-4BA5-A054-32319AB7D3E5}" dt="2022-05-10T17:08:18.209" v="168" actId="113"/>
        <pc:sldMkLst>
          <pc:docMk/>
          <pc:sldMk cId="4203369764" sldId="433"/>
        </pc:sldMkLst>
        <pc:spChg chg="mod">
          <ac:chgData name="Silla, Theresa (EOM)" userId="7521e888-b970-4e47-a6ee-1964d996ecdc" providerId="ADAL" clId="{41910182-CE4D-4BA5-A054-32319AB7D3E5}" dt="2022-05-10T17:08:18.209" v="168" actId="113"/>
          <ac:spMkLst>
            <pc:docMk/>
            <pc:sldMk cId="4203369764" sldId="433"/>
            <ac:spMk id="84" creationId="{00000000-0000-0000-0000-000000000000}"/>
          </ac:spMkLst>
        </pc:spChg>
      </pc:sldChg>
      <pc:sldChg chg="modSp add mod">
        <pc:chgData name="Silla, Theresa (EOM)" userId="7521e888-b970-4e47-a6ee-1964d996ecdc" providerId="ADAL" clId="{41910182-CE4D-4BA5-A054-32319AB7D3E5}" dt="2022-05-10T17:08:40.529" v="171" actId="113"/>
        <pc:sldMkLst>
          <pc:docMk/>
          <pc:sldMk cId="1771498846" sldId="434"/>
        </pc:sldMkLst>
        <pc:spChg chg="mod">
          <ac:chgData name="Silla, Theresa (EOM)" userId="7521e888-b970-4e47-a6ee-1964d996ecdc" providerId="ADAL" clId="{41910182-CE4D-4BA5-A054-32319AB7D3E5}" dt="2022-05-10T17:08:40.529" v="171" actId="113"/>
          <ac:spMkLst>
            <pc:docMk/>
            <pc:sldMk cId="1771498846" sldId="434"/>
            <ac:spMk id="84" creationId="{00000000-0000-0000-0000-000000000000}"/>
          </ac:spMkLst>
        </pc:spChg>
      </pc:sldChg>
      <pc:sldChg chg="modSp add mod">
        <pc:chgData name="Silla, Theresa (EOM)" userId="7521e888-b970-4e47-a6ee-1964d996ecdc" providerId="ADAL" clId="{41910182-CE4D-4BA5-A054-32319AB7D3E5}" dt="2022-05-10T17:09:11.716" v="179" actId="20577"/>
        <pc:sldMkLst>
          <pc:docMk/>
          <pc:sldMk cId="4204870565" sldId="435"/>
        </pc:sldMkLst>
        <pc:spChg chg="mod">
          <ac:chgData name="Silla, Theresa (EOM)" userId="7521e888-b970-4e47-a6ee-1964d996ecdc" providerId="ADAL" clId="{41910182-CE4D-4BA5-A054-32319AB7D3E5}" dt="2022-05-10T17:09:11.716" v="179" actId="20577"/>
          <ac:spMkLst>
            <pc:docMk/>
            <pc:sldMk cId="4204870565" sldId="435"/>
            <ac:spMk id="84" creationId="{00000000-0000-0000-0000-000000000000}"/>
          </ac:spMkLst>
        </pc:spChg>
      </pc:sldChg>
      <pc:sldChg chg="modSp new mod">
        <pc:chgData name="Silla, Theresa (EOM)" userId="7521e888-b970-4e47-a6ee-1964d996ecdc" providerId="ADAL" clId="{41910182-CE4D-4BA5-A054-32319AB7D3E5}" dt="2022-05-10T17:25:26.770" v="1027" actId="27636"/>
        <pc:sldMkLst>
          <pc:docMk/>
          <pc:sldMk cId="836113401" sldId="436"/>
        </pc:sldMkLst>
        <pc:spChg chg="mod">
          <ac:chgData name="Silla, Theresa (EOM)" userId="7521e888-b970-4e47-a6ee-1964d996ecdc" providerId="ADAL" clId="{41910182-CE4D-4BA5-A054-32319AB7D3E5}" dt="2022-05-10T17:25:26.770" v="1027" actId="27636"/>
          <ac:spMkLst>
            <pc:docMk/>
            <pc:sldMk cId="836113401" sldId="436"/>
            <ac:spMk id="2" creationId="{F020E380-3D2C-4BF1-A705-ADB36149D845}"/>
          </ac:spMkLst>
        </pc:spChg>
        <pc:spChg chg="mod">
          <ac:chgData name="Silla, Theresa (EOM)" userId="7521e888-b970-4e47-a6ee-1964d996ecdc" providerId="ADAL" clId="{41910182-CE4D-4BA5-A054-32319AB7D3E5}" dt="2022-05-10T17:09:20.938" v="217" actId="20577"/>
          <ac:spMkLst>
            <pc:docMk/>
            <pc:sldMk cId="836113401" sldId="436"/>
            <ac:spMk id="3" creationId="{E41900B0-4627-8062-0728-2416D6BCFA63}"/>
          </ac:spMkLst>
        </pc:spChg>
      </pc:sldChg>
      <pc:sldChg chg="addSp delSp modSp new mod">
        <pc:chgData name="Silla, Theresa (EOM)" userId="7521e888-b970-4e47-a6ee-1964d996ecdc" providerId="ADAL" clId="{41910182-CE4D-4BA5-A054-32319AB7D3E5}" dt="2022-05-10T18:59:59.033" v="6372" actId="113"/>
        <pc:sldMkLst>
          <pc:docMk/>
          <pc:sldMk cId="1206586532" sldId="437"/>
        </pc:sldMkLst>
        <pc:spChg chg="mod">
          <ac:chgData name="Silla, Theresa (EOM)" userId="7521e888-b970-4e47-a6ee-1964d996ecdc" providerId="ADAL" clId="{41910182-CE4D-4BA5-A054-32319AB7D3E5}" dt="2022-05-10T18:59:59.033" v="6372" actId="113"/>
          <ac:spMkLst>
            <pc:docMk/>
            <pc:sldMk cId="1206586532" sldId="437"/>
            <ac:spMk id="2" creationId="{B4E33BAF-A9A3-5434-0D2C-B21F95BCBD6B}"/>
          </ac:spMkLst>
        </pc:spChg>
        <pc:spChg chg="mod">
          <ac:chgData name="Silla, Theresa (EOM)" userId="7521e888-b970-4e47-a6ee-1964d996ecdc" providerId="ADAL" clId="{41910182-CE4D-4BA5-A054-32319AB7D3E5}" dt="2022-05-10T17:14:13.248" v="354" actId="313"/>
          <ac:spMkLst>
            <pc:docMk/>
            <pc:sldMk cId="1206586532" sldId="437"/>
            <ac:spMk id="3" creationId="{77A3BC8B-81AD-44D9-6B25-F5862F9C4667}"/>
          </ac:spMkLst>
        </pc:spChg>
        <pc:graphicFrameChg chg="add del mod modGraphic">
          <ac:chgData name="Silla, Theresa (EOM)" userId="7521e888-b970-4e47-a6ee-1964d996ecdc" providerId="ADAL" clId="{41910182-CE4D-4BA5-A054-32319AB7D3E5}" dt="2022-05-10T17:12:54.781" v="308" actId="478"/>
          <ac:graphicFrameMkLst>
            <pc:docMk/>
            <pc:sldMk cId="1206586532" sldId="437"/>
            <ac:graphicFrameMk id="5" creationId="{40AD8D9D-4FBB-17B5-83BB-F0C073709B52}"/>
          </ac:graphicFrameMkLst>
        </pc:graphicFrameChg>
      </pc:sldChg>
      <pc:sldChg chg="modSp new mod">
        <pc:chgData name="Silla, Theresa (EOM)" userId="7521e888-b970-4e47-a6ee-1964d996ecdc" providerId="ADAL" clId="{41910182-CE4D-4BA5-A054-32319AB7D3E5}" dt="2022-05-10T17:22:59.195" v="746" actId="27636"/>
        <pc:sldMkLst>
          <pc:docMk/>
          <pc:sldMk cId="2429623139" sldId="438"/>
        </pc:sldMkLst>
        <pc:spChg chg="mod">
          <ac:chgData name="Silla, Theresa (EOM)" userId="7521e888-b970-4e47-a6ee-1964d996ecdc" providerId="ADAL" clId="{41910182-CE4D-4BA5-A054-32319AB7D3E5}" dt="2022-05-10T17:22:59.195" v="746" actId="27636"/>
          <ac:spMkLst>
            <pc:docMk/>
            <pc:sldMk cId="2429623139" sldId="438"/>
            <ac:spMk id="2" creationId="{35661AAF-68CB-47E1-4250-6DCE19A27303}"/>
          </ac:spMkLst>
        </pc:spChg>
        <pc:spChg chg="mod">
          <ac:chgData name="Silla, Theresa (EOM)" userId="7521e888-b970-4e47-a6ee-1964d996ecdc" providerId="ADAL" clId="{41910182-CE4D-4BA5-A054-32319AB7D3E5}" dt="2022-05-10T17:20:56.861" v="594" actId="404"/>
          <ac:spMkLst>
            <pc:docMk/>
            <pc:sldMk cId="2429623139" sldId="438"/>
            <ac:spMk id="3" creationId="{7D1B8F79-2B60-D587-CC2F-AE911E9E52D7}"/>
          </ac:spMkLst>
        </pc:spChg>
      </pc:sldChg>
      <pc:sldChg chg="modSp add mod">
        <pc:chgData name="Silla, Theresa (EOM)" userId="7521e888-b970-4e47-a6ee-1964d996ecdc" providerId="ADAL" clId="{41910182-CE4D-4BA5-A054-32319AB7D3E5}" dt="2022-05-10T17:26:16.505" v="1034" actId="207"/>
        <pc:sldMkLst>
          <pc:docMk/>
          <pc:sldMk cId="1752875087" sldId="439"/>
        </pc:sldMkLst>
        <pc:spChg chg="mod">
          <ac:chgData name="Silla, Theresa (EOM)" userId="7521e888-b970-4e47-a6ee-1964d996ecdc" providerId="ADAL" clId="{41910182-CE4D-4BA5-A054-32319AB7D3E5}" dt="2022-05-10T17:26:16.505" v="1034" actId="207"/>
          <ac:spMkLst>
            <pc:docMk/>
            <pc:sldMk cId="1752875087" sldId="439"/>
            <ac:spMk id="84" creationId="{00000000-0000-0000-0000-000000000000}"/>
          </ac:spMkLst>
        </pc:spChg>
      </pc:sldChg>
      <pc:sldChg chg="modSp add mod">
        <pc:chgData name="Silla, Theresa (EOM)" userId="7521e888-b970-4e47-a6ee-1964d996ecdc" providerId="ADAL" clId="{41910182-CE4D-4BA5-A054-32319AB7D3E5}" dt="2022-05-10T18:59:03.453" v="6371" actId="20577"/>
        <pc:sldMkLst>
          <pc:docMk/>
          <pc:sldMk cId="1326750852" sldId="440"/>
        </pc:sldMkLst>
        <pc:spChg chg="mod">
          <ac:chgData name="Silla, Theresa (EOM)" userId="7521e888-b970-4e47-a6ee-1964d996ecdc" providerId="ADAL" clId="{41910182-CE4D-4BA5-A054-32319AB7D3E5}" dt="2022-05-10T18:59:03.453" v="6371" actId="20577"/>
          <ac:spMkLst>
            <pc:docMk/>
            <pc:sldMk cId="1326750852" sldId="440"/>
            <ac:spMk id="2" creationId="{9053DF8F-3C17-0BF2-A9AD-7B50B2021B29}"/>
          </ac:spMkLst>
        </pc:spChg>
      </pc:sldChg>
      <pc:sldChg chg="modSp new mod ord">
        <pc:chgData name="Silla, Theresa (EOM)" userId="7521e888-b970-4e47-a6ee-1964d996ecdc" providerId="ADAL" clId="{41910182-CE4D-4BA5-A054-32319AB7D3E5}" dt="2022-05-11T16:24:46.225" v="6469" actId="207"/>
        <pc:sldMkLst>
          <pc:docMk/>
          <pc:sldMk cId="3231816604" sldId="441"/>
        </pc:sldMkLst>
        <pc:spChg chg="mod">
          <ac:chgData name="Silla, Theresa (EOM)" userId="7521e888-b970-4e47-a6ee-1964d996ecdc" providerId="ADAL" clId="{41910182-CE4D-4BA5-A054-32319AB7D3E5}" dt="2022-05-11T16:24:46.225" v="6469" actId="207"/>
          <ac:spMkLst>
            <pc:docMk/>
            <pc:sldMk cId="3231816604" sldId="441"/>
            <ac:spMk id="2" creationId="{54320978-58DA-A7C5-CC3D-7939451E06A5}"/>
          </ac:spMkLst>
        </pc:spChg>
        <pc:spChg chg="mod">
          <ac:chgData name="Silla, Theresa (EOM)" userId="7521e888-b970-4e47-a6ee-1964d996ecdc" providerId="ADAL" clId="{41910182-CE4D-4BA5-A054-32319AB7D3E5}" dt="2022-05-10T18:33:57.350" v="4734" actId="20577"/>
          <ac:spMkLst>
            <pc:docMk/>
            <pc:sldMk cId="3231816604" sldId="441"/>
            <ac:spMk id="3" creationId="{36C4BA8D-DB31-CC6E-AD8E-01738EE8DE1D}"/>
          </ac:spMkLst>
        </pc:spChg>
      </pc:sldChg>
      <pc:sldChg chg="modSp add mod">
        <pc:chgData name="Silla, Theresa (EOM)" userId="7521e888-b970-4e47-a6ee-1964d996ecdc" providerId="ADAL" clId="{41910182-CE4D-4BA5-A054-32319AB7D3E5}" dt="2022-05-10T18:58:22.440" v="6368" actId="20577"/>
        <pc:sldMkLst>
          <pc:docMk/>
          <pc:sldMk cId="3212113371" sldId="442"/>
        </pc:sldMkLst>
        <pc:spChg chg="mod">
          <ac:chgData name="Silla, Theresa (EOM)" userId="7521e888-b970-4e47-a6ee-1964d996ecdc" providerId="ADAL" clId="{41910182-CE4D-4BA5-A054-32319AB7D3E5}" dt="2022-05-10T18:58:22.440" v="6368" actId="20577"/>
          <ac:spMkLst>
            <pc:docMk/>
            <pc:sldMk cId="3212113371" sldId="442"/>
            <ac:spMk id="2" creationId="{9053DF8F-3C17-0BF2-A9AD-7B50B2021B29}"/>
          </ac:spMkLst>
        </pc:spChg>
      </pc:sldChg>
      <pc:sldChg chg="del">
        <pc:chgData name="Silla, Theresa (EOM)" userId="7521e888-b970-4e47-a6ee-1964d996ecdc" providerId="ADAL" clId="{41910182-CE4D-4BA5-A054-32319AB7D3E5}" dt="2022-05-10T17:06:00.248" v="108" actId="47"/>
        <pc:sldMkLst>
          <pc:docMk/>
          <pc:sldMk cId="2340521767" sldId="778"/>
        </pc:sldMkLst>
      </pc:sldChg>
      <pc:sldChg chg="del">
        <pc:chgData name="Silla, Theresa (EOM)" userId="7521e888-b970-4e47-a6ee-1964d996ecdc" providerId="ADAL" clId="{41910182-CE4D-4BA5-A054-32319AB7D3E5}" dt="2022-05-10T17:06:00.248" v="108" actId="47"/>
        <pc:sldMkLst>
          <pc:docMk/>
          <pc:sldMk cId="464974633" sldId="783"/>
        </pc:sldMkLst>
      </pc:sldChg>
      <pc:sldChg chg="del">
        <pc:chgData name="Silla, Theresa (EOM)" userId="7521e888-b970-4e47-a6ee-1964d996ecdc" providerId="ADAL" clId="{41910182-CE4D-4BA5-A054-32319AB7D3E5}" dt="2022-05-10T17:06:00.248" v="108" actId="47"/>
        <pc:sldMkLst>
          <pc:docMk/>
          <pc:sldMk cId="2288372301" sldId="784"/>
        </pc:sldMkLst>
      </pc:sldChg>
      <pc:sldChg chg="del">
        <pc:chgData name="Silla, Theresa (EOM)" userId="7521e888-b970-4e47-a6ee-1964d996ecdc" providerId="ADAL" clId="{41910182-CE4D-4BA5-A054-32319AB7D3E5}" dt="2022-05-10T17:06:00.248" v="108" actId="47"/>
        <pc:sldMkLst>
          <pc:docMk/>
          <pc:sldMk cId="3841575016" sldId="859"/>
        </pc:sldMkLst>
      </pc:sldChg>
      <pc:sldMasterChg chg="del delSldLayout">
        <pc:chgData name="Silla, Theresa (EOM)" userId="7521e888-b970-4e47-a6ee-1964d996ecdc" providerId="ADAL" clId="{41910182-CE4D-4BA5-A054-32319AB7D3E5}" dt="2022-05-10T17:04:58.604" v="47" actId="47"/>
        <pc:sldMasterMkLst>
          <pc:docMk/>
          <pc:sldMasterMk cId="923953760" sldId="2147483689"/>
        </pc:sldMasterMkLst>
        <pc:sldLayoutChg chg="del">
          <pc:chgData name="Silla, Theresa (EOM)" userId="7521e888-b970-4e47-a6ee-1964d996ecdc" providerId="ADAL" clId="{41910182-CE4D-4BA5-A054-32319AB7D3E5}" dt="2022-05-10T17:04:58.604" v="47" actId="47"/>
          <pc:sldLayoutMkLst>
            <pc:docMk/>
            <pc:sldMasterMk cId="923953760" sldId="2147483689"/>
            <pc:sldLayoutMk cId="860784498" sldId="2147483690"/>
          </pc:sldLayoutMkLst>
        </pc:sldLayoutChg>
        <pc:sldLayoutChg chg="del">
          <pc:chgData name="Silla, Theresa (EOM)" userId="7521e888-b970-4e47-a6ee-1964d996ecdc" providerId="ADAL" clId="{41910182-CE4D-4BA5-A054-32319AB7D3E5}" dt="2022-05-10T17:04:58.604" v="47" actId="47"/>
          <pc:sldLayoutMkLst>
            <pc:docMk/>
            <pc:sldMasterMk cId="923953760" sldId="2147483689"/>
            <pc:sldLayoutMk cId="1820462517" sldId="2147483691"/>
          </pc:sldLayoutMkLst>
        </pc:sldLayoutChg>
        <pc:sldLayoutChg chg="del">
          <pc:chgData name="Silla, Theresa (EOM)" userId="7521e888-b970-4e47-a6ee-1964d996ecdc" providerId="ADAL" clId="{41910182-CE4D-4BA5-A054-32319AB7D3E5}" dt="2022-05-10T17:04:58.604" v="47" actId="47"/>
          <pc:sldLayoutMkLst>
            <pc:docMk/>
            <pc:sldMasterMk cId="923953760" sldId="2147483689"/>
            <pc:sldLayoutMk cId="3302480636" sldId="2147483692"/>
          </pc:sldLayoutMkLst>
        </pc:sldLayoutChg>
        <pc:sldLayoutChg chg="del">
          <pc:chgData name="Silla, Theresa (EOM)" userId="7521e888-b970-4e47-a6ee-1964d996ecdc" providerId="ADAL" clId="{41910182-CE4D-4BA5-A054-32319AB7D3E5}" dt="2022-05-10T17:04:58.604" v="47" actId="47"/>
          <pc:sldLayoutMkLst>
            <pc:docMk/>
            <pc:sldMasterMk cId="923953760" sldId="2147483689"/>
            <pc:sldLayoutMk cId="3814632695" sldId="2147483693"/>
          </pc:sldLayoutMkLst>
        </pc:sldLayoutChg>
        <pc:sldLayoutChg chg="del">
          <pc:chgData name="Silla, Theresa (EOM)" userId="7521e888-b970-4e47-a6ee-1964d996ecdc" providerId="ADAL" clId="{41910182-CE4D-4BA5-A054-32319AB7D3E5}" dt="2022-05-10T17:04:58.604" v="47" actId="47"/>
          <pc:sldLayoutMkLst>
            <pc:docMk/>
            <pc:sldMasterMk cId="923953760" sldId="2147483689"/>
            <pc:sldLayoutMk cId="980258882" sldId="2147483694"/>
          </pc:sldLayoutMkLst>
        </pc:sldLayoutChg>
        <pc:sldLayoutChg chg="del">
          <pc:chgData name="Silla, Theresa (EOM)" userId="7521e888-b970-4e47-a6ee-1964d996ecdc" providerId="ADAL" clId="{41910182-CE4D-4BA5-A054-32319AB7D3E5}" dt="2022-05-10T17:04:58.604" v="47" actId="47"/>
          <pc:sldLayoutMkLst>
            <pc:docMk/>
            <pc:sldMasterMk cId="923953760" sldId="2147483689"/>
            <pc:sldLayoutMk cId="3156267936" sldId="2147483695"/>
          </pc:sldLayoutMkLst>
        </pc:sldLayoutChg>
        <pc:sldLayoutChg chg="del">
          <pc:chgData name="Silla, Theresa (EOM)" userId="7521e888-b970-4e47-a6ee-1964d996ecdc" providerId="ADAL" clId="{41910182-CE4D-4BA5-A054-32319AB7D3E5}" dt="2022-05-10T17:04:58.604" v="47" actId="47"/>
          <pc:sldLayoutMkLst>
            <pc:docMk/>
            <pc:sldMasterMk cId="923953760" sldId="2147483689"/>
            <pc:sldLayoutMk cId="3842619496" sldId="2147483696"/>
          </pc:sldLayoutMkLst>
        </pc:sldLayoutChg>
        <pc:sldLayoutChg chg="del">
          <pc:chgData name="Silla, Theresa (EOM)" userId="7521e888-b970-4e47-a6ee-1964d996ecdc" providerId="ADAL" clId="{41910182-CE4D-4BA5-A054-32319AB7D3E5}" dt="2022-05-10T17:04:58.604" v="47" actId="47"/>
          <pc:sldLayoutMkLst>
            <pc:docMk/>
            <pc:sldMasterMk cId="923953760" sldId="2147483689"/>
            <pc:sldLayoutMk cId="1792533866" sldId="2147483697"/>
          </pc:sldLayoutMkLst>
        </pc:sldLayoutChg>
        <pc:sldLayoutChg chg="del">
          <pc:chgData name="Silla, Theresa (EOM)" userId="7521e888-b970-4e47-a6ee-1964d996ecdc" providerId="ADAL" clId="{41910182-CE4D-4BA5-A054-32319AB7D3E5}" dt="2022-05-10T17:04:58.604" v="47" actId="47"/>
          <pc:sldLayoutMkLst>
            <pc:docMk/>
            <pc:sldMasterMk cId="923953760" sldId="2147483689"/>
            <pc:sldLayoutMk cId="1428366675" sldId="2147483698"/>
          </pc:sldLayoutMkLst>
        </pc:sldLayoutChg>
        <pc:sldLayoutChg chg="del">
          <pc:chgData name="Silla, Theresa (EOM)" userId="7521e888-b970-4e47-a6ee-1964d996ecdc" providerId="ADAL" clId="{41910182-CE4D-4BA5-A054-32319AB7D3E5}" dt="2022-05-10T17:04:58.604" v="47" actId="47"/>
          <pc:sldLayoutMkLst>
            <pc:docMk/>
            <pc:sldMasterMk cId="923953760" sldId="2147483689"/>
            <pc:sldLayoutMk cId="735861389" sldId="2147483699"/>
          </pc:sldLayoutMkLst>
        </pc:sldLayoutChg>
        <pc:sldLayoutChg chg="del">
          <pc:chgData name="Silla, Theresa (EOM)" userId="7521e888-b970-4e47-a6ee-1964d996ecdc" providerId="ADAL" clId="{41910182-CE4D-4BA5-A054-32319AB7D3E5}" dt="2022-05-10T17:04:58.604" v="47" actId="47"/>
          <pc:sldLayoutMkLst>
            <pc:docMk/>
            <pc:sldMasterMk cId="923953760" sldId="2147483689"/>
            <pc:sldLayoutMk cId="3336403438" sldId="2147483700"/>
          </pc:sldLayoutMkLst>
        </pc:sldLayoutChg>
      </pc:sldMasterChg>
      <pc:sldMasterChg chg="del delSldLayout">
        <pc:chgData name="Silla, Theresa (EOM)" userId="7521e888-b970-4e47-a6ee-1964d996ecdc" providerId="ADAL" clId="{41910182-CE4D-4BA5-A054-32319AB7D3E5}" dt="2022-05-10T17:06:00.248" v="108" actId="47"/>
        <pc:sldMasterMkLst>
          <pc:docMk/>
          <pc:sldMasterMk cId="490813960" sldId="2147483701"/>
        </pc:sldMasterMkLst>
        <pc:sldLayoutChg chg="del">
          <pc:chgData name="Silla, Theresa (EOM)" userId="7521e888-b970-4e47-a6ee-1964d996ecdc" providerId="ADAL" clId="{41910182-CE4D-4BA5-A054-32319AB7D3E5}" dt="2022-05-10T17:06:00.248" v="108" actId="47"/>
          <pc:sldLayoutMkLst>
            <pc:docMk/>
            <pc:sldMasterMk cId="490813960" sldId="2147483701"/>
            <pc:sldLayoutMk cId="2462298136" sldId="2147483702"/>
          </pc:sldLayoutMkLst>
        </pc:sldLayoutChg>
        <pc:sldLayoutChg chg="del">
          <pc:chgData name="Silla, Theresa (EOM)" userId="7521e888-b970-4e47-a6ee-1964d996ecdc" providerId="ADAL" clId="{41910182-CE4D-4BA5-A054-32319AB7D3E5}" dt="2022-05-10T17:06:00.248" v="108" actId="47"/>
          <pc:sldLayoutMkLst>
            <pc:docMk/>
            <pc:sldMasterMk cId="490813960" sldId="2147483701"/>
            <pc:sldLayoutMk cId="2667112962" sldId="2147483703"/>
          </pc:sldLayoutMkLst>
        </pc:sldLayoutChg>
        <pc:sldLayoutChg chg="del">
          <pc:chgData name="Silla, Theresa (EOM)" userId="7521e888-b970-4e47-a6ee-1964d996ecdc" providerId="ADAL" clId="{41910182-CE4D-4BA5-A054-32319AB7D3E5}" dt="2022-05-10T17:06:00.248" v="108" actId="47"/>
          <pc:sldLayoutMkLst>
            <pc:docMk/>
            <pc:sldMasterMk cId="490813960" sldId="2147483701"/>
            <pc:sldLayoutMk cId="1752399644" sldId="2147483704"/>
          </pc:sldLayoutMkLst>
        </pc:sldLayoutChg>
        <pc:sldLayoutChg chg="del">
          <pc:chgData name="Silla, Theresa (EOM)" userId="7521e888-b970-4e47-a6ee-1964d996ecdc" providerId="ADAL" clId="{41910182-CE4D-4BA5-A054-32319AB7D3E5}" dt="2022-05-10T17:06:00.248" v="108" actId="47"/>
          <pc:sldLayoutMkLst>
            <pc:docMk/>
            <pc:sldMasterMk cId="490813960" sldId="2147483701"/>
            <pc:sldLayoutMk cId="2509282052" sldId="2147483705"/>
          </pc:sldLayoutMkLst>
        </pc:sldLayoutChg>
        <pc:sldLayoutChg chg="del">
          <pc:chgData name="Silla, Theresa (EOM)" userId="7521e888-b970-4e47-a6ee-1964d996ecdc" providerId="ADAL" clId="{41910182-CE4D-4BA5-A054-32319AB7D3E5}" dt="2022-05-10T17:06:00.248" v="108" actId="47"/>
          <pc:sldLayoutMkLst>
            <pc:docMk/>
            <pc:sldMasterMk cId="490813960" sldId="2147483701"/>
            <pc:sldLayoutMk cId="2807602734" sldId="2147483706"/>
          </pc:sldLayoutMkLst>
        </pc:sldLayoutChg>
      </pc:sldMasterChg>
      <pc:sldMasterChg chg="del delSldLayout">
        <pc:chgData name="Silla, Theresa (EOM)" userId="7521e888-b970-4e47-a6ee-1964d996ecdc" providerId="ADAL" clId="{41910182-CE4D-4BA5-A054-32319AB7D3E5}" dt="2022-05-10T17:06:00.248" v="108" actId="47"/>
        <pc:sldMasterMkLst>
          <pc:docMk/>
          <pc:sldMasterMk cId="3919351829" sldId="2147483707"/>
        </pc:sldMasterMkLst>
        <pc:sldLayoutChg chg="del">
          <pc:chgData name="Silla, Theresa (EOM)" userId="7521e888-b970-4e47-a6ee-1964d996ecdc" providerId="ADAL" clId="{41910182-CE4D-4BA5-A054-32319AB7D3E5}" dt="2022-05-10T17:06:00.248" v="108" actId="47"/>
          <pc:sldLayoutMkLst>
            <pc:docMk/>
            <pc:sldMasterMk cId="3919351829" sldId="2147483707"/>
            <pc:sldLayoutMk cId="1904125607" sldId="2147483708"/>
          </pc:sldLayoutMkLst>
        </pc:sldLayoutChg>
        <pc:sldLayoutChg chg="del">
          <pc:chgData name="Silla, Theresa (EOM)" userId="7521e888-b970-4e47-a6ee-1964d996ecdc" providerId="ADAL" clId="{41910182-CE4D-4BA5-A054-32319AB7D3E5}" dt="2022-05-10T17:06:00.248" v="108" actId="47"/>
          <pc:sldLayoutMkLst>
            <pc:docMk/>
            <pc:sldMasterMk cId="3919351829" sldId="2147483707"/>
            <pc:sldLayoutMk cId="2244269968" sldId="2147483709"/>
          </pc:sldLayoutMkLst>
        </pc:sldLayoutChg>
        <pc:sldLayoutChg chg="del">
          <pc:chgData name="Silla, Theresa (EOM)" userId="7521e888-b970-4e47-a6ee-1964d996ecdc" providerId="ADAL" clId="{41910182-CE4D-4BA5-A054-32319AB7D3E5}" dt="2022-05-10T17:06:00.248" v="108" actId="47"/>
          <pc:sldLayoutMkLst>
            <pc:docMk/>
            <pc:sldMasterMk cId="3919351829" sldId="2147483707"/>
            <pc:sldLayoutMk cId="2734817917" sldId="2147483710"/>
          </pc:sldLayoutMkLst>
        </pc:sldLayoutChg>
        <pc:sldLayoutChg chg="del">
          <pc:chgData name="Silla, Theresa (EOM)" userId="7521e888-b970-4e47-a6ee-1964d996ecdc" providerId="ADAL" clId="{41910182-CE4D-4BA5-A054-32319AB7D3E5}" dt="2022-05-10T17:06:00.248" v="108" actId="47"/>
          <pc:sldLayoutMkLst>
            <pc:docMk/>
            <pc:sldMasterMk cId="3919351829" sldId="2147483707"/>
            <pc:sldLayoutMk cId="2338230803" sldId="2147483711"/>
          </pc:sldLayoutMkLst>
        </pc:sldLayoutChg>
        <pc:sldLayoutChg chg="del">
          <pc:chgData name="Silla, Theresa (EOM)" userId="7521e888-b970-4e47-a6ee-1964d996ecdc" providerId="ADAL" clId="{41910182-CE4D-4BA5-A054-32319AB7D3E5}" dt="2022-05-10T17:06:00.248" v="108" actId="47"/>
          <pc:sldLayoutMkLst>
            <pc:docMk/>
            <pc:sldMasterMk cId="3919351829" sldId="2147483707"/>
            <pc:sldLayoutMk cId="253115883" sldId="2147483712"/>
          </pc:sldLayoutMkLst>
        </pc:sldLayoutChg>
        <pc:sldLayoutChg chg="del">
          <pc:chgData name="Silla, Theresa (EOM)" userId="7521e888-b970-4e47-a6ee-1964d996ecdc" providerId="ADAL" clId="{41910182-CE4D-4BA5-A054-32319AB7D3E5}" dt="2022-05-10T17:06:00.248" v="108" actId="47"/>
          <pc:sldLayoutMkLst>
            <pc:docMk/>
            <pc:sldMasterMk cId="3919351829" sldId="2147483707"/>
            <pc:sldLayoutMk cId="212820934" sldId="2147483713"/>
          </pc:sldLayoutMkLst>
        </pc:sldLayoutChg>
        <pc:sldLayoutChg chg="del">
          <pc:chgData name="Silla, Theresa (EOM)" userId="7521e888-b970-4e47-a6ee-1964d996ecdc" providerId="ADAL" clId="{41910182-CE4D-4BA5-A054-32319AB7D3E5}" dt="2022-05-10T17:06:00.248" v="108" actId="47"/>
          <pc:sldLayoutMkLst>
            <pc:docMk/>
            <pc:sldMasterMk cId="3919351829" sldId="2147483707"/>
            <pc:sldLayoutMk cId="1876869314" sldId="2147483714"/>
          </pc:sldLayoutMkLst>
        </pc:sldLayoutChg>
        <pc:sldLayoutChg chg="del">
          <pc:chgData name="Silla, Theresa (EOM)" userId="7521e888-b970-4e47-a6ee-1964d996ecdc" providerId="ADAL" clId="{41910182-CE4D-4BA5-A054-32319AB7D3E5}" dt="2022-05-10T17:06:00.248" v="108" actId="47"/>
          <pc:sldLayoutMkLst>
            <pc:docMk/>
            <pc:sldMasterMk cId="3919351829" sldId="2147483707"/>
            <pc:sldLayoutMk cId="3677511704" sldId="2147483715"/>
          </pc:sldLayoutMkLst>
        </pc:sldLayoutChg>
        <pc:sldLayoutChg chg="del">
          <pc:chgData name="Silla, Theresa (EOM)" userId="7521e888-b970-4e47-a6ee-1964d996ecdc" providerId="ADAL" clId="{41910182-CE4D-4BA5-A054-32319AB7D3E5}" dt="2022-05-10T17:06:00.248" v="108" actId="47"/>
          <pc:sldLayoutMkLst>
            <pc:docMk/>
            <pc:sldMasterMk cId="3919351829" sldId="2147483707"/>
            <pc:sldLayoutMk cId="2324986754" sldId="2147483716"/>
          </pc:sldLayoutMkLst>
        </pc:sldLayoutChg>
        <pc:sldLayoutChg chg="del">
          <pc:chgData name="Silla, Theresa (EOM)" userId="7521e888-b970-4e47-a6ee-1964d996ecdc" providerId="ADAL" clId="{41910182-CE4D-4BA5-A054-32319AB7D3E5}" dt="2022-05-10T17:06:00.248" v="108" actId="47"/>
          <pc:sldLayoutMkLst>
            <pc:docMk/>
            <pc:sldMasterMk cId="3919351829" sldId="2147483707"/>
            <pc:sldLayoutMk cId="2416789864" sldId="2147483717"/>
          </pc:sldLayoutMkLst>
        </pc:sldLayoutChg>
        <pc:sldLayoutChg chg="del">
          <pc:chgData name="Silla, Theresa (EOM)" userId="7521e888-b970-4e47-a6ee-1964d996ecdc" providerId="ADAL" clId="{41910182-CE4D-4BA5-A054-32319AB7D3E5}" dt="2022-05-10T17:06:00.248" v="108" actId="47"/>
          <pc:sldLayoutMkLst>
            <pc:docMk/>
            <pc:sldMasterMk cId="3919351829" sldId="2147483707"/>
            <pc:sldLayoutMk cId="431453814" sldId="214748371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701" cy="463408"/>
          </a:xfrm>
          <a:prstGeom prst="rect">
            <a:avLst/>
          </a:prstGeom>
        </p:spPr>
        <p:txBody>
          <a:bodyPr vert="horz" lIns="92467" tIns="46233" rIns="92467" bIns="46233" rtlCol="0"/>
          <a:lstStyle>
            <a:lvl1pPr algn="l">
              <a:defRPr sz="1200"/>
            </a:lvl1pPr>
          </a:lstStyle>
          <a:p>
            <a:endParaRPr lang="en-US"/>
          </a:p>
        </p:txBody>
      </p:sp>
      <p:sp>
        <p:nvSpPr>
          <p:cNvPr id="3" name="Date Placeholder 2"/>
          <p:cNvSpPr>
            <a:spLocks noGrp="1"/>
          </p:cNvSpPr>
          <p:nvPr>
            <p:ph type="dt" sz="quarter" idx="1"/>
          </p:nvPr>
        </p:nvSpPr>
        <p:spPr>
          <a:xfrm>
            <a:off x="3936768" y="1"/>
            <a:ext cx="3011701" cy="463408"/>
          </a:xfrm>
          <a:prstGeom prst="rect">
            <a:avLst/>
          </a:prstGeom>
        </p:spPr>
        <p:txBody>
          <a:bodyPr vert="horz" lIns="92467" tIns="46233" rIns="92467" bIns="46233" rtlCol="0"/>
          <a:lstStyle>
            <a:lvl1pPr algn="r">
              <a:defRPr sz="1200"/>
            </a:lvl1pPr>
          </a:lstStyle>
          <a:p>
            <a:fld id="{EBF4C55D-BCAC-483A-976D-C9A82741DFF8}" type="datetimeFigureOut">
              <a:rPr lang="en-US" smtClean="0"/>
              <a:t>5/26/2022</a:t>
            </a:fld>
            <a:endParaRPr lang="en-US"/>
          </a:p>
        </p:txBody>
      </p:sp>
      <p:sp>
        <p:nvSpPr>
          <p:cNvPr id="4" name="Footer Placeholder 3"/>
          <p:cNvSpPr>
            <a:spLocks noGrp="1"/>
          </p:cNvSpPr>
          <p:nvPr>
            <p:ph type="ftr" sz="quarter" idx="2"/>
          </p:nvPr>
        </p:nvSpPr>
        <p:spPr>
          <a:xfrm>
            <a:off x="0" y="8772671"/>
            <a:ext cx="3011701" cy="463407"/>
          </a:xfrm>
          <a:prstGeom prst="rect">
            <a:avLst/>
          </a:prstGeom>
        </p:spPr>
        <p:txBody>
          <a:bodyPr vert="horz" lIns="92467" tIns="46233" rIns="92467" bIns="46233"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71"/>
            <a:ext cx="3011701" cy="463407"/>
          </a:xfrm>
          <a:prstGeom prst="rect">
            <a:avLst/>
          </a:prstGeom>
        </p:spPr>
        <p:txBody>
          <a:bodyPr vert="horz" lIns="92467" tIns="46233" rIns="92467" bIns="46233" rtlCol="0" anchor="b"/>
          <a:lstStyle>
            <a:lvl1pPr algn="r">
              <a:defRPr sz="1200"/>
            </a:lvl1pPr>
          </a:lstStyle>
          <a:p>
            <a:fld id="{BFBE72B7-365F-4FEE-82DB-39BD64C760B8}" type="slidenum">
              <a:rPr lang="en-US" smtClean="0"/>
              <a:t>‹#›</a:t>
            </a:fld>
            <a:endParaRPr lang="en-US"/>
          </a:p>
        </p:txBody>
      </p:sp>
    </p:spTree>
    <p:extLst>
      <p:ext uri="{BB962C8B-B14F-4D97-AF65-F5344CB8AC3E}">
        <p14:creationId xmlns:p14="http://schemas.microsoft.com/office/powerpoint/2010/main" val="1041498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7"/>
            <a:ext cx="3012137" cy="462180"/>
          </a:xfrm>
          <a:prstGeom prst="rect">
            <a:avLst/>
          </a:prstGeom>
        </p:spPr>
        <p:txBody>
          <a:bodyPr vert="horz" lIns="82624" tIns="41314" rIns="82624" bIns="41314" rtlCol="0"/>
          <a:lstStyle>
            <a:lvl1pPr algn="l">
              <a:defRPr sz="1100"/>
            </a:lvl1pPr>
          </a:lstStyle>
          <a:p>
            <a:endParaRPr lang="en-US"/>
          </a:p>
        </p:txBody>
      </p:sp>
      <p:sp>
        <p:nvSpPr>
          <p:cNvPr id="3" name="Date Placeholder 2"/>
          <p:cNvSpPr>
            <a:spLocks noGrp="1"/>
          </p:cNvSpPr>
          <p:nvPr>
            <p:ph type="dt" idx="1"/>
          </p:nvPr>
        </p:nvSpPr>
        <p:spPr>
          <a:xfrm>
            <a:off x="3936844" y="7"/>
            <a:ext cx="3012137" cy="462180"/>
          </a:xfrm>
          <a:prstGeom prst="rect">
            <a:avLst/>
          </a:prstGeom>
        </p:spPr>
        <p:txBody>
          <a:bodyPr vert="horz" lIns="82624" tIns="41314" rIns="82624" bIns="41314" rtlCol="0"/>
          <a:lstStyle>
            <a:lvl1pPr algn="r">
              <a:defRPr sz="1100"/>
            </a:lvl1pPr>
          </a:lstStyle>
          <a:p>
            <a:fld id="{E706C2B2-61D2-4985-A7E2-33672CA18977}" type="datetimeFigureOut">
              <a:rPr lang="en-US" smtClean="0"/>
              <a:t>5/26/2022</a:t>
            </a:fld>
            <a:endParaRPr lang="en-US"/>
          </a:p>
        </p:txBody>
      </p:sp>
      <p:sp>
        <p:nvSpPr>
          <p:cNvPr id="4" name="Slide Image Placeholder 3"/>
          <p:cNvSpPr>
            <a:spLocks noGrp="1" noRot="1" noChangeAspect="1"/>
          </p:cNvSpPr>
          <p:nvPr>
            <p:ph type="sldImg" idx="2"/>
          </p:nvPr>
        </p:nvSpPr>
        <p:spPr>
          <a:xfrm>
            <a:off x="395288" y="690563"/>
            <a:ext cx="6159500" cy="3465512"/>
          </a:xfrm>
          <a:prstGeom prst="rect">
            <a:avLst/>
          </a:prstGeom>
          <a:noFill/>
          <a:ln w="12700">
            <a:solidFill>
              <a:prstClr val="black"/>
            </a:solidFill>
          </a:ln>
        </p:spPr>
        <p:txBody>
          <a:bodyPr vert="horz" lIns="82624" tIns="41314" rIns="82624" bIns="41314" rtlCol="0" anchor="ctr"/>
          <a:lstStyle/>
          <a:p>
            <a:endParaRPr lang="en-US"/>
          </a:p>
        </p:txBody>
      </p:sp>
      <p:sp>
        <p:nvSpPr>
          <p:cNvPr id="5" name="Notes Placeholder 4"/>
          <p:cNvSpPr>
            <a:spLocks noGrp="1"/>
          </p:cNvSpPr>
          <p:nvPr>
            <p:ph type="body" sz="quarter" idx="3"/>
          </p:nvPr>
        </p:nvSpPr>
        <p:spPr>
          <a:xfrm>
            <a:off x="695448" y="4387894"/>
            <a:ext cx="5559183" cy="4155858"/>
          </a:xfrm>
          <a:prstGeom prst="rect">
            <a:avLst/>
          </a:prstGeom>
        </p:spPr>
        <p:txBody>
          <a:bodyPr vert="horz" lIns="82624" tIns="41314" rIns="82624" bIns="413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772015"/>
            <a:ext cx="3012137" cy="462180"/>
          </a:xfrm>
          <a:prstGeom prst="rect">
            <a:avLst/>
          </a:prstGeom>
        </p:spPr>
        <p:txBody>
          <a:bodyPr vert="horz" lIns="82624" tIns="41314" rIns="82624" bIns="41314" rtlCol="0" anchor="b"/>
          <a:lstStyle>
            <a:lvl1pPr algn="l">
              <a:defRPr sz="1100"/>
            </a:lvl1pPr>
          </a:lstStyle>
          <a:p>
            <a:endParaRPr lang="en-US"/>
          </a:p>
        </p:txBody>
      </p:sp>
      <p:sp>
        <p:nvSpPr>
          <p:cNvPr id="7" name="Slide Number Placeholder 6"/>
          <p:cNvSpPr>
            <a:spLocks noGrp="1"/>
          </p:cNvSpPr>
          <p:nvPr>
            <p:ph type="sldNum" sz="quarter" idx="5"/>
          </p:nvPr>
        </p:nvSpPr>
        <p:spPr>
          <a:xfrm>
            <a:off x="3936844" y="8772015"/>
            <a:ext cx="3012137" cy="462180"/>
          </a:xfrm>
          <a:prstGeom prst="rect">
            <a:avLst/>
          </a:prstGeom>
        </p:spPr>
        <p:txBody>
          <a:bodyPr vert="horz" lIns="82624" tIns="41314" rIns="82624" bIns="41314" rtlCol="0" anchor="b"/>
          <a:lstStyle>
            <a:lvl1pPr algn="r">
              <a:defRPr sz="1100"/>
            </a:lvl1pPr>
          </a:lstStyle>
          <a:p>
            <a:fld id="{927B3E3D-A080-443F-B6EC-2727079E1B30}" type="slidenum">
              <a:rPr lang="en-US" smtClean="0"/>
              <a:t>‹#›</a:t>
            </a:fld>
            <a:endParaRPr lang="en-US"/>
          </a:p>
        </p:txBody>
      </p:sp>
    </p:spTree>
    <p:extLst>
      <p:ext uri="{BB962C8B-B14F-4D97-AF65-F5344CB8AC3E}">
        <p14:creationId xmlns:p14="http://schemas.microsoft.com/office/powerpoint/2010/main" val="3248264128"/>
      </p:ext>
    </p:extLst>
  </p:cSld>
  <p:clrMap bg1="lt1" tx1="dk1" bg2="lt2" tx2="dk2" accent1="accent1" accent2="accent2" accent3="accent3" accent4="accent4" accent5="accent5" accent6="accent6" hlink="hlink" folHlink="folHlink"/>
  <p:notesStyle>
    <a:lvl1pPr marL="0" algn="l" defTabSz="914187" rtl="0" eaLnBrk="1" latinLnBrk="0" hangingPunct="1">
      <a:defRPr sz="1200" kern="1200">
        <a:solidFill>
          <a:schemeClr val="tx1"/>
        </a:solidFill>
        <a:latin typeface="+mn-lt"/>
        <a:ea typeface="+mn-ea"/>
        <a:cs typeface="+mn-cs"/>
      </a:defRPr>
    </a:lvl1pPr>
    <a:lvl2pPr marL="457093" algn="l" defTabSz="914187" rtl="0" eaLnBrk="1" latinLnBrk="0" hangingPunct="1">
      <a:defRPr sz="1200" kern="1200">
        <a:solidFill>
          <a:schemeClr val="tx1"/>
        </a:solidFill>
        <a:latin typeface="+mn-lt"/>
        <a:ea typeface="+mn-ea"/>
        <a:cs typeface="+mn-cs"/>
      </a:defRPr>
    </a:lvl2pPr>
    <a:lvl3pPr marL="914187" algn="l" defTabSz="914187" rtl="0" eaLnBrk="1" latinLnBrk="0" hangingPunct="1">
      <a:defRPr sz="1200" kern="1200">
        <a:solidFill>
          <a:schemeClr val="tx1"/>
        </a:solidFill>
        <a:latin typeface="+mn-lt"/>
        <a:ea typeface="+mn-ea"/>
        <a:cs typeface="+mn-cs"/>
      </a:defRPr>
    </a:lvl3pPr>
    <a:lvl4pPr marL="1371279" algn="l" defTabSz="914187" rtl="0" eaLnBrk="1" latinLnBrk="0" hangingPunct="1">
      <a:defRPr sz="1200" kern="1200">
        <a:solidFill>
          <a:schemeClr val="tx1"/>
        </a:solidFill>
        <a:latin typeface="+mn-lt"/>
        <a:ea typeface="+mn-ea"/>
        <a:cs typeface="+mn-cs"/>
      </a:defRPr>
    </a:lvl4pPr>
    <a:lvl5pPr marL="1828372" algn="l" defTabSz="914187" rtl="0" eaLnBrk="1" latinLnBrk="0" hangingPunct="1">
      <a:defRPr sz="1200" kern="1200">
        <a:solidFill>
          <a:schemeClr val="tx1"/>
        </a:solidFill>
        <a:latin typeface="+mn-lt"/>
        <a:ea typeface="+mn-ea"/>
        <a:cs typeface="+mn-cs"/>
      </a:defRPr>
    </a:lvl5pPr>
    <a:lvl6pPr marL="2285465" algn="l" defTabSz="914187" rtl="0" eaLnBrk="1" latinLnBrk="0" hangingPunct="1">
      <a:defRPr sz="1200" kern="1200">
        <a:solidFill>
          <a:schemeClr val="tx1"/>
        </a:solidFill>
        <a:latin typeface="+mn-lt"/>
        <a:ea typeface="+mn-ea"/>
        <a:cs typeface="+mn-cs"/>
      </a:defRPr>
    </a:lvl6pPr>
    <a:lvl7pPr marL="2742560" algn="l" defTabSz="914187" rtl="0" eaLnBrk="1" latinLnBrk="0" hangingPunct="1">
      <a:defRPr sz="1200" kern="1200">
        <a:solidFill>
          <a:schemeClr val="tx1"/>
        </a:solidFill>
        <a:latin typeface="+mn-lt"/>
        <a:ea typeface="+mn-ea"/>
        <a:cs typeface="+mn-cs"/>
      </a:defRPr>
    </a:lvl7pPr>
    <a:lvl8pPr marL="3199651" algn="l" defTabSz="914187" rtl="0" eaLnBrk="1" latinLnBrk="0" hangingPunct="1">
      <a:defRPr sz="1200" kern="1200">
        <a:solidFill>
          <a:schemeClr val="tx1"/>
        </a:solidFill>
        <a:latin typeface="+mn-lt"/>
        <a:ea typeface="+mn-ea"/>
        <a:cs typeface="+mn-cs"/>
      </a:defRPr>
    </a:lvl8pPr>
    <a:lvl9pPr marL="3656744" algn="l" defTabSz="91418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1:notes"/>
          <p:cNvSpPr>
            <a:spLocks noGrp="1" noRot="1" noChangeAspect="1"/>
          </p:cNvSpPr>
          <p:nvPr>
            <p:ph type="sldImg" idx="2"/>
          </p:nvPr>
        </p:nvSpPr>
        <p:spPr>
          <a:xfrm>
            <a:off x="-4335463" y="3338513"/>
            <a:ext cx="15998826" cy="89995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1:notes"/>
          <p:cNvSpPr txBox="1">
            <a:spLocks noGrp="1"/>
          </p:cNvSpPr>
          <p:nvPr>
            <p:ph type="body" idx="1"/>
          </p:nvPr>
        </p:nvSpPr>
        <p:spPr>
          <a:xfrm>
            <a:off x="686234" y="4416553"/>
            <a:ext cx="5485535" cy="4183002"/>
          </a:xfrm>
          <a:prstGeom prst="rect">
            <a:avLst/>
          </a:prstGeom>
          <a:noFill/>
          <a:ln>
            <a:noFill/>
          </a:ln>
        </p:spPr>
        <p:txBody>
          <a:bodyPr spcFirstLastPara="1" wrap="square" lIns="82450" tIns="41225" rIns="82450" bIns="41225" anchor="t" anchorCtr="0">
            <a:noAutofit/>
          </a:bodyPr>
          <a:lstStyle/>
          <a:p>
            <a:pPr marL="0" lvl="0" indent="0" algn="l" rtl="0">
              <a:spcBef>
                <a:spcPts val="0"/>
              </a:spcBef>
              <a:spcAft>
                <a:spcPts val="0"/>
              </a:spcAft>
              <a:buNone/>
            </a:pPr>
            <a:endParaRPr sz="1800" dirty="0"/>
          </a:p>
        </p:txBody>
      </p:sp>
      <p:sp>
        <p:nvSpPr>
          <p:cNvPr id="71" name="Google Shape;71;p1:notes"/>
          <p:cNvSpPr txBox="1">
            <a:spLocks noGrp="1"/>
          </p:cNvSpPr>
          <p:nvPr>
            <p:ph type="sldNum" idx="12"/>
          </p:nvPr>
        </p:nvSpPr>
        <p:spPr>
          <a:xfrm>
            <a:off x="3884689" y="8829308"/>
            <a:ext cx="2972232" cy="465199"/>
          </a:xfrm>
          <a:prstGeom prst="rect">
            <a:avLst/>
          </a:prstGeom>
          <a:noFill/>
          <a:ln>
            <a:noFill/>
          </a:ln>
        </p:spPr>
        <p:txBody>
          <a:bodyPr spcFirstLastPara="1" wrap="square" lIns="82450" tIns="41225" rIns="82450" bIns="41225" anchor="b" anchorCtr="0">
            <a:noAutofit/>
          </a:bodyPr>
          <a:lstStyle/>
          <a:p>
            <a:pPr marL="0" lvl="0" indent="0" algn="r" rtl="0">
              <a:spcBef>
                <a:spcPts val="0"/>
              </a:spcBef>
              <a:spcAft>
                <a:spcPts val="0"/>
              </a:spcAft>
              <a:buNone/>
            </a:pPr>
            <a:fld id="{00000000-1234-1234-1234-123412341234}" type="slidenum">
              <a:rPr lang="en-US">
                <a:solidFill>
                  <a:srgbClr val="000000"/>
                </a:solidFill>
              </a:rPr>
              <a:t>1</a:t>
            </a:fld>
            <a:endParaRPr>
              <a:solidFill>
                <a:srgbClr val="000000"/>
              </a:solidFill>
            </a:endParaRPr>
          </a:p>
        </p:txBody>
      </p:sp>
      <p:sp>
        <p:nvSpPr>
          <p:cNvPr id="72" name="Google Shape;72;p1:notes"/>
          <p:cNvSpPr txBox="1">
            <a:spLocks noGrp="1"/>
          </p:cNvSpPr>
          <p:nvPr>
            <p:ph type="hdr" idx="3"/>
          </p:nvPr>
        </p:nvSpPr>
        <p:spPr>
          <a:xfrm>
            <a:off x="4" y="6"/>
            <a:ext cx="2972232" cy="465199"/>
          </a:xfrm>
          <a:prstGeom prst="rect">
            <a:avLst/>
          </a:prstGeom>
          <a:noFill/>
          <a:ln>
            <a:noFill/>
          </a:ln>
        </p:spPr>
        <p:txBody>
          <a:bodyPr spcFirstLastPara="1" wrap="square" lIns="82450" tIns="41225" rIns="82450" bIns="41225" anchor="t" anchorCtr="0">
            <a:noAutofit/>
          </a:bodyPr>
          <a:lstStyle/>
          <a:p>
            <a:pPr marL="0" lvl="0" indent="0" algn="l" rtl="0">
              <a:spcBef>
                <a:spcPts val="0"/>
              </a:spcBef>
              <a:spcAft>
                <a:spcPts val="0"/>
              </a:spcAft>
              <a:buNone/>
            </a:pPr>
            <a:r>
              <a:rPr lang="en-US">
                <a:solidFill>
                  <a:srgbClr val="000000"/>
                </a:solidFill>
              </a:rPr>
              <a:t>DRAFT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a:spLocks noGrp="1" noRot="1" noChangeAspect="1"/>
          </p:cNvSpPr>
          <p:nvPr>
            <p:ph type="sldImg" idx="2"/>
          </p:nvPr>
        </p:nvSpPr>
        <p:spPr>
          <a:xfrm>
            <a:off x="330200" y="695325"/>
            <a:ext cx="6197600" cy="34877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 name="Google Shape;81;p2:notes"/>
          <p:cNvSpPr txBox="1">
            <a:spLocks noGrp="1"/>
          </p:cNvSpPr>
          <p:nvPr>
            <p:ph type="body" idx="1"/>
          </p:nvPr>
        </p:nvSpPr>
        <p:spPr>
          <a:xfrm>
            <a:off x="686234" y="4416553"/>
            <a:ext cx="5485535" cy="4183002"/>
          </a:xfrm>
          <a:prstGeom prst="rect">
            <a:avLst/>
          </a:prstGeom>
          <a:noFill/>
          <a:ln>
            <a:noFill/>
          </a:ln>
        </p:spPr>
        <p:txBody>
          <a:bodyPr spcFirstLastPara="1" wrap="square" lIns="82450" tIns="41225" rIns="82450" bIns="41225" anchor="t" anchorCtr="0">
            <a:noAutofit/>
          </a:bodyPr>
          <a:lstStyle/>
          <a:p>
            <a:pPr marL="0" lvl="0" indent="0" algn="l" rtl="0">
              <a:spcBef>
                <a:spcPts val="0"/>
              </a:spcBef>
              <a:spcAft>
                <a:spcPts val="0"/>
              </a:spcAft>
              <a:buNone/>
            </a:pPr>
            <a:endParaRPr lang="en-US" dirty="0"/>
          </a:p>
        </p:txBody>
      </p:sp>
      <p:sp>
        <p:nvSpPr>
          <p:cNvPr id="82" name="Google Shape;82;p2:notes"/>
          <p:cNvSpPr txBox="1">
            <a:spLocks noGrp="1"/>
          </p:cNvSpPr>
          <p:nvPr>
            <p:ph type="sldNum" idx="12"/>
          </p:nvPr>
        </p:nvSpPr>
        <p:spPr>
          <a:xfrm>
            <a:off x="3884689" y="8829308"/>
            <a:ext cx="2972232" cy="465199"/>
          </a:xfrm>
          <a:prstGeom prst="rect">
            <a:avLst/>
          </a:prstGeom>
          <a:noFill/>
          <a:ln>
            <a:noFill/>
          </a:ln>
        </p:spPr>
        <p:txBody>
          <a:bodyPr spcFirstLastPara="1" wrap="square" lIns="82450" tIns="41225" rIns="82450" bIns="4122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334533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a:spLocks noGrp="1" noRot="1" noChangeAspect="1"/>
          </p:cNvSpPr>
          <p:nvPr>
            <p:ph type="sldImg" idx="2"/>
          </p:nvPr>
        </p:nvSpPr>
        <p:spPr>
          <a:xfrm>
            <a:off x="330200" y="695325"/>
            <a:ext cx="6197600" cy="34877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 name="Google Shape;81;p2:notes"/>
          <p:cNvSpPr txBox="1">
            <a:spLocks noGrp="1"/>
          </p:cNvSpPr>
          <p:nvPr>
            <p:ph type="body" idx="1"/>
          </p:nvPr>
        </p:nvSpPr>
        <p:spPr>
          <a:xfrm>
            <a:off x="686234" y="4416553"/>
            <a:ext cx="5485535" cy="4183002"/>
          </a:xfrm>
          <a:prstGeom prst="rect">
            <a:avLst/>
          </a:prstGeom>
          <a:noFill/>
          <a:ln>
            <a:noFill/>
          </a:ln>
        </p:spPr>
        <p:txBody>
          <a:bodyPr spcFirstLastPara="1" wrap="square" lIns="82450" tIns="41225" rIns="82450" bIns="41225" anchor="t" anchorCtr="0">
            <a:noAutofit/>
          </a:bodyPr>
          <a:lstStyle/>
          <a:p>
            <a:pPr marL="0" lvl="0" indent="0" algn="l" rtl="0">
              <a:spcBef>
                <a:spcPts val="0"/>
              </a:spcBef>
              <a:spcAft>
                <a:spcPts val="0"/>
              </a:spcAft>
              <a:buNone/>
            </a:pPr>
            <a:endParaRPr lang="en-US" dirty="0"/>
          </a:p>
        </p:txBody>
      </p:sp>
      <p:sp>
        <p:nvSpPr>
          <p:cNvPr id="82" name="Google Shape;82;p2:notes"/>
          <p:cNvSpPr txBox="1">
            <a:spLocks noGrp="1"/>
          </p:cNvSpPr>
          <p:nvPr>
            <p:ph type="sldNum" idx="12"/>
          </p:nvPr>
        </p:nvSpPr>
        <p:spPr>
          <a:xfrm>
            <a:off x="3884689" y="8829308"/>
            <a:ext cx="2972232" cy="465199"/>
          </a:xfrm>
          <a:prstGeom prst="rect">
            <a:avLst/>
          </a:prstGeom>
          <a:noFill/>
          <a:ln>
            <a:noFill/>
          </a:ln>
        </p:spPr>
        <p:txBody>
          <a:bodyPr spcFirstLastPara="1" wrap="square" lIns="82450" tIns="41225" rIns="82450" bIns="4122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942418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a:spLocks noGrp="1" noRot="1" noChangeAspect="1"/>
          </p:cNvSpPr>
          <p:nvPr>
            <p:ph type="sldImg" idx="2"/>
          </p:nvPr>
        </p:nvSpPr>
        <p:spPr>
          <a:xfrm>
            <a:off x="330200" y="695325"/>
            <a:ext cx="6197600" cy="34877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 name="Google Shape;81;p2:notes"/>
          <p:cNvSpPr txBox="1">
            <a:spLocks noGrp="1"/>
          </p:cNvSpPr>
          <p:nvPr>
            <p:ph type="body" idx="1"/>
          </p:nvPr>
        </p:nvSpPr>
        <p:spPr>
          <a:xfrm>
            <a:off x="686234" y="4416553"/>
            <a:ext cx="5485535" cy="4183002"/>
          </a:xfrm>
          <a:prstGeom prst="rect">
            <a:avLst/>
          </a:prstGeom>
          <a:noFill/>
          <a:ln>
            <a:noFill/>
          </a:ln>
        </p:spPr>
        <p:txBody>
          <a:bodyPr spcFirstLastPara="1" wrap="square" lIns="82450" tIns="41225" rIns="82450" bIns="41225" anchor="t" anchorCtr="0">
            <a:noAutofit/>
          </a:bodyPr>
          <a:lstStyle/>
          <a:p>
            <a:pPr marL="0" lvl="0" indent="0" algn="l" rtl="0">
              <a:spcBef>
                <a:spcPts val="0"/>
              </a:spcBef>
              <a:spcAft>
                <a:spcPts val="0"/>
              </a:spcAft>
              <a:buNone/>
            </a:pPr>
            <a:endParaRPr lang="en-US" dirty="0"/>
          </a:p>
        </p:txBody>
      </p:sp>
      <p:sp>
        <p:nvSpPr>
          <p:cNvPr id="82" name="Google Shape;82;p2:notes"/>
          <p:cNvSpPr txBox="1">
            <a:spLocks noGrp="1"/>
          </p:cNvSpPr>
          <p:nvPr>
            <p:ph type="sldNum" idx="12"/>
          </p:nvPr>
        </p:nvSpPr>
        <p:spPr>
          <a:xfrm>
            <a:off x="3884689" y="8829308"/>
            <a:ext cx="2972232" cy="465199"/>
          </a:xfrm>
          <a:prstGeom prst="rect">
            <a:avLst/>
          </a:prstGeom>
          <a:noFill/>
          <a:ln>
            <a:noFill/>
          </a:ln>
        </p:spPr>
        <p:txBody>
          <a:bodyPr spcFirstLastPara="1" wrap="square" lIns="82450" tIns="41225" rIns="82450" bIns="4122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118955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a:spLocks noGrp="1" noRot="1" noChangeAspect="1"/>
          </p:cNvSpPr>
          <p:nvPr>
            <p:ph type="sldImg" idx="2"/>
          </p:nvPr>
        </p:nvSpPr>
        <p:spPr>
          <a:xfrm>
            <a:off x="330200" y="695325"/>
            <a:ext cx="6197600" cy="34877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 name="Google Shape;81;p2:notes"/>
          <p:cNvSpPr txBox="1">
            <a:spLocks noGrp="1"/>
          </p:cNvSpPr>
          <p:nvPr>
            <p:ph type="body" idx="1"/>
          </p:nvPr>
        </p:nvSpPr>
        <p:spPr>
          <a:xfrm>
            <a:off x="686234" y="4416553"/>
            <a:ext cx="5485535" cy="4183002"/>
          </a:xfrm>
          <a:prstGeom prst="rect">
            <a:avLst/>
          </a:prstGeom>
          <a:noFill/>
          <a:ln>
            <a:noFill/>
          </a:ln>
        </p:spPr>
        <p:txBody>
          <a:bodyPr spcFirstLastPara="1" wrap="square" lIns="82450" tIns="41225" rIns="82450" bIns="41225" anchor="t" anchorCtr="0">
            <a:noAutofit/>
          </a:bodyPr>
          <a:lstStyle/>
          <a:p>
            <a:pPr marL="0" lvl="0" indent="0" algn="l" rtl="0">
              <a:spcBef>
                <a:spcPts val="0"/>
              </a:spcBef>
              <a:spcAft>
                <a:spcPts val="0"/>
              </a:spcAft>
              <a:buNone/>
            </a:pPr>
            <a:endParaRPr lang="en-US" dirty="0"/>
          </a:p>
        </p:txBody>
      </p:sp>
      <p:sp>
        <p:nvSpPr>
          <p:cNvPr id="82" name="Google Shape;82;p2:notes"/>
          <p:cNvSpPr txBox="1">
            <a:spLocks noGrp="1"/>
          </p:cNvSpPr>
          <p:nvPr>
            <p:ph type="sldNum" idx="12"/>
          </p:nvPr>
        </p:nvSpPr>
        <p:spPr>
          <a:xfrm>
            <a:off x="3884689" y="8829308"/>
            <a:ext cx="2972232" cy="465199"/>
          </a:xfrm>
          <a:prstGeom prst="rect">
            <a:avLst/>
          </a:prstGeom>
          <a:noFill/>
          <a:ln>
            <a:noFill/>
          </a:ln>
        </p:spPr>
        <p:txBody>
          <a:bodyPr spcFirstLastPara="1" wrap="square" lIns="82450" tIns="41225" rIns="82450" bIns="4122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417548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a:spLocks noGrp="1" noRot="1" noChangeAspect="1"/>
          </p:cNvSpPr>
          <p:nvPr>
            <p:ph type="sldImg" idx="2"/>
          </p:nvPr>
        </p:nvSpPr>
        <p:spPr>
          <a:xfrm>
            <a:off x="330200" y="695325"/>
            <a:ext cx="6197600" cy="34877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 name="Google Shape;81;p2:notes"/>
          <p:cNvSpPr txBox="1">
            <a:spLocks noGrp="1"/>
          </p:cNvSpPr>
          <p:nvPr>
            <p:ph type="body" idx="1"/>
          </p:nvPr>
        </p:nvSpPr>
        <p:spPr>
          <a:xfrm>
            <a:off x="686234" y="4416553"/>
            <a:ext cx="5485535" cy="4183002"/>
          </a:xfrm>
          <a:prstGeom prst="rect">
            <a:avLst/>
          </a:prstGeom>
          <a:noFill/>
          <a:ln>
            <a:noFill/>
          </a:ln>
        </p:spPr>
        <p:txBody>
          <a:bodyPr spcFirstLastPara="1" wrap="square" lIns="82450" tIns="41225" rIns="82450" bIns="41225" anchor="t" anchorCtr="0">
            <a:noAutofit/>
          </a:bodyPr>
          <a:lstStyle/>
          <a:p>
            <a:pPr marL="0" lvl="0" indent="0" algn="l" rtl="0">
              <a:spcBef>
                <a:spcPts val="0"/>
              </a:spcBef>
              <a:spcAft>
                <a:spcPts val="0"/>
              </a:spcAft>
              <a:buNone/>
            </a:pPr>
            <a:endParaRPr lang="en-US" dirty="0"/>
          </a:p>
        </p:txBody>
      </p:sp>
      <p:sp>
        <p:nvSpPr>
          <p:cNvPr id="82" name="Google Shape;82;p2:notes"/>
          <p:cNvSpPr txBox="1">
            <a:spLocks noGrp="1"/>
          </p:cNvSpPr>
          <p:nvPr>
            <p:ph type="sldNum" idx="12"/>
          </p:nvPr>
        </p:nvSpPr>
        <p:spPr>
          <a:xfrm>
            <a:off x="3884689" y="8829308"/>
            <a:ext cx="2972232" cy="465199"/>
          </a:xfrm>
          <a:prstGeom prst="rect">
            <a:avLst/>
          </a:prstGeom>
          <a:noFill/>
          <a:ln>
            <a:noFill/>
          </a:ln>
        </p:spPr>
        <p:txBody>
          <a:bodyPr spcFirstLastPara="1" wrap="square" lIns="82450" tIns="41225" rIns="82450" bIns="4122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884201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0:notes"/>
          <p:cNvSpPr>
            <a:spLocks noGrp="1" noRot="1" noChangeAspect="1"/>
          </p:cNvSpPr>
          <p:nvPr>
            <p:ph type="sldImg" idx="2"/>
          </p:nvPr>
        </p:nvSpPr>
        <p:spPr>
          <a:xfrm>
            <a:off x="-4335463" y="3338513"/>
            <a:ext cx="15998826" cy="89995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0:notes"/>
          <p:cNvSpPr txBox="1">
            <a:spLocks noGrp="1"/>
          </p:cNvSpPr>
          <p:nvPr>
            <p:ph type="body" idx="1"/>
          </p:nvPr>
        </p:nvSpPr>
        <p:spPr>
          <a:xfrm>
            <a:off x="686234" y="4416553"/>
            <a:ext cx="5485535" cy="4183002"/>
          </a:xfrm>
          <a:prstGeom prst="rect">
            <a:avLst/>
          </a:prstGeom>
          <a:noFill/>
          <a:ln>
            <a:noFill/>
          </a:ln>
        </p:spPr>
        <p:txBody>
          <a:bodyPr spcFirstLastPara="1" wrap="square" lIns="82450" tIns="41225" rIns="82450" bIns="41225" anchor="t" anchorCtr="0">
            <a:noAutofit/>
          </a:bodyPr>
          <a:lstStyle/>
          <a:p>
            <a:pPr marL="0" lvl="0" indent="0" algn="l" rtl="0">
              <a:spcBef>
                <a:spcPts val="0"/>
              </a:spcBef>
              <a:spcAft>
                <a:spcPts val="0"/>
              </a:spcAft>
              <a:buNone/>
            </a:pPr>
            <a:endParaRPr dirty="0"/>
          </a:p>
        </p:txBody>
      </p:sp>
      <p:sp>
        <p:nvSpPr>
          <p:cNvPr id="162" name="Google Shape;162;p10:notes"/>
          <p:cNvSpPr txBox="1">
            <a:spLocks noGrp="1"/>
          </p:cNvSpPr>
          <p:nvPr>
            <p:ph type="sldNum" idx="12"/>
          </p:nvPr>
        </p:nvSpPr>
        <p:spPr>
          <a:xfrm>
            <a:off x="3884689" y="8829308"/>
            <a:ext cx="2972232" cy="465199"/>
          </a:xfrm>
          <a:prstGeom prst="rect">
            <a:avLst/>
          </a:prstGeom>
          <a:noFill/>
          <a:ln>
            <a:noFill/>
          </a:ln>
        </p:spPr>
        <p:txBody>
          <a:bodyPr spcFirstLastPara="1" wrap="square" lIns="82450" tIns="41225" rIns="82450" bIns="41225" anchor="b" anchorCtr="0">
            <a:noAutofit/>
          </a:bodyPr>
          <a:lstStyle/>
          <a:p>
            <a:pPr marL="0" lvl="0" indent="0" algn="r" rtl="0">
              <a:spcBef>
                <a:spcPts val="0"/>
              </a:spcBef>
              <a:spcAft>
                <a:spcPts val="0"/>
              </a:spcAft>
              <a:buNone/>
            </a:pPr>
            <a:fld id="{00000000-1234-1234-1234-123412341234}" type="slidenum">
              <a:rPr lang="en-US">
                <a:solidFill>
                  <a:srgbClr val="000000"/>
                </a:solidFill>
              </a:rPr>
              <a:t>17</a:t>
            </a:fld>
            <a:endParaRPr>
              <a:solidFill>
                <a:srgbClr val="000000"/>
              </a:solidFill>
            </a:endParaRPr>
          </a:p>
        </p:txBody>
      </p:sp>
      <p:sp>
        <p:nvSpPr>
          <p:cNvPr id="163" name="Google Shape;163;p10:notes"/>
          <p:cNvSpPr txBox="1">
            <a:spLocks noGrp="1"/>
          </p:cNvSpPr>
          <p:nvPr>
            <p:ph type="hdr" idx="3"/>
          </p:nvPr>
        </p:nvSpPr>
        <p:spPr>
          <a:xfrm>
            <a:off x="4" y="6"/>
            <a:ext cx="2972232" cy="465199"/>
          </a:xfrm>
          <a:prstGeom prst="rect">
            <a:avLst/>
          </a:prstGeom>
          <a:noFill/>
          <a:ln>
            <a:noFill/>
          </a:ln>
        </p:spPr>
        <p:txBody>
          <a:bodyPr spcFirstLastPara="1" wrap="square" lIns="82450" tIns="41225" rIns="82450" bIns="41225" anchor="t" anchorCtr="0">
            <a:noAutofit/>
          </a:bodyPr>
          <a:lstStyle/>
          <a:p>
            <a:pPr marL="0" lvl="0" indent="0" algn="l" rtl="0">
              <a:spcBef>
                <a:spcPts val="0"/>
              </a:spcBef>
              <a:spcAft>
                <a:spcPts val="0"/>
              </a:spcAft>
              <a:buNone/>
            </a:pPr>
            <a:r>
              <a:rPr lang="en-US">
                <a:solidFill>
                  <a:srgbClr val="000000"/>
                </a:solidFill>
              </a:rPr>
              <a:t>DRAFT</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p:nvSpPr>
        <p:spPr bwMode="white">
          <a:xfrm>
            <a:off x="0" y="6767170"/>
            <a:ext cx="13817600" cy="10052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39926" tIns="69963" rIns="139926" bIns="69963" anchor="ctr"/>
          <a:lstStyle/>
          <a:p>
            <a:pPr algn="ctr" defTabSz="1399232"/>
            <a:endParaRPr lang="en-US" sz="2747">
              <a:solidFill>
                <a:prstClr val="white"/>
              </a:solidFill>
            </a:endParaRPr>
          </a:p>
        </p:txBody>
      </p:sp>
      <p:sp>
        <p:nvSpPr>
          <p:cNvPr id="10" name="Rectangle 9"/>
          <p:cNvSpPr/>
          <p:nvPr/>
        </p:nvSpPr>
        <p:spPr>
          <a:xfrm>
            <a:off x="-13817" y="6860438"/>
            <a:ext cx="3399129" cy="808330"/>
          </a:xfrm>
          <a:prstGeom prst="rect">
            <a:avLst/>
          </a:prstGeom>
          <a:solidFill>
            <a:srgbClr val="C0000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39926" tIns="69963" rIns="139926" bIns="69963" anchor="ctr"/>
          <a:lstStyle/>
          <a:p>
            <a:pPr algn="ctr" defTabSz="1399232"/>
            <a:endParaRPr lang="en-US" sz="2747">
              <a:solidFill>
                <a:prstClr val="white"/>
              </a:solidFill>
            </a:endParaRPr>
          </a:p>
        </p:txBody>
      </p:sp>
      <p:sp>
        <p:nvSpPr>
          <p:cNvPr id="11" name="Rectangle 10"/>
          <p:cNvSpPr/>
          <p:nvPr/>
        </p:nvSpPr>
        <p:spPr>
          <a:xfrm>
            <a:off x="3564941" y="6850075"/>
            <a:ext cx="10252659" cy="808330"/>
          </a:xfrm>
          <a:prstGeom prst="rect">
            <a:avLst/>
          </a:prstGeom>
          <a:solidFill>
            <a:srgbClr val="C0000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39926" tIns="69963" rIns="139926" bIns="69963" anchor="ctr"/>
          <a:lstStyle/>
          <a:p>
            <a:pPr algn="ctr" defTabSz="1399232"/>
            <a:endParaRPr lang="en-US" sz="2747">
              <a:solidFill>
                <a:prstClr val="white"/>
              </a:solidFill>
            </a:endParaRPr>
          </a:p>
        </p:txBody>
      </p:sp>
      <p:sp>
        <p:nvSpPr>
          <p:cNvPr id="8" name="Title 7"/>
          <p:cNvSpPr>
            <a:spLocks noGrp="1"/>
          </p:cNvSpPr>
          <p:nvPr>
            <p:ph type="ctrTitle"/>
          </p:nvPr>
        </p:nvSpPr>
        <p:spPr>
          <a:xfrm>
            <a:off x="3564945" y="3886200"/>
            <a:ext cx="9912017" cy="2507488"/>
          </a:xfrm>
        </p:spPr>
        <p:txBody>
          <a:bodyPr anchor="b"/>
          <a:lstStyle>
            <a:lvl1pPr>
              <a:defRPr sz="5495" b="1" cap="all" baseline="0">
                <a:solidFill>
                  <a:srgbClr val="002060"/>
                </a:solidFill>
              </a:defRPr>
            </a:lvl1pPr>
          </a:lstStyle>
          <a:p>
            <a:r>
              <a:rPr kumimoji="0" lang="en-US"/>
              <a:t>Click to edit Master title style</a:t>
            </a:r>
          </a:p>
        </p:txBody>
      </p:sp>
      <p:sp>
        <p:nvSpPr>
          <p:cNvPr id="28" name="Date Placeholder 27"/>
          <p:cNvSpPr>
            <a:spLocks noGrp="1"/>
          </p:cNvSpPr>
          <p:nvPr>
            <p:ph type="dt" sz="half" idx="10"/>
          </p:nvPr>
        </p:nvSpPr>
        <p:spPr>
          <a:xfrm>
            <a:off x="3564941" y="6850075"/>
            <a:ext cx="8318195" cy="777240"/>
          </a:xfrm>
          <a:prstGeom prst="rect">
            <a:avLst/>
          </a:prstGeom>
        </p:spPr>
        <p:txBody>
          <a:bodyPr anchor="ctr">
            <a:noAutofit/>
          </a:bodyPr>
          <a:lstStyle>
            <a:lvl1pPr algn="l">
              <a:defRPr sz="3022">
                <a:solidFill>
                  <a:srgbClr val="FFFFFF"/>
                </a:solidFill>
              </a:defRPr>
            </a:lvl1pPr>
          </a:lstStyle>
          <a:p>
            <a:fld id="{BF1E62D5-ED7B-4436-B37F-63213E2CE9EC}" type="datetime1">
              <a:rPr lang="en-US" smtClean="0"/>
              <a:t>5/26/2022</a:t>
            </a:fld>
            <a:endParaRPr lang="en-US"/>
          </a:p>
        </p:txBody>
      </p:sp>
      <p:sp>
        <p:nvSpPr>
          <p:cNvPr id="17" name="Footer Placeholder 16"/>
          <p:cNvSpPr>
            <a:spLocks noGrp="1"/>
          </p:cNvSpPr>
          <p:nvPr>
            <p:ph type="ftr" sz="quarter" idx="11"/>
          </p:nvPr>
        </p:nvSpPr>
        <p:spPr>
          <a:xfrm>
            <a:off x="3244426" y="85184"/>
            <a:ext cx="8866293" cy="413808"/>
          </a:xfrm>
          <a:prstGeom prst="rect">
            <a:avLst/>
          </a:prstGeom>
        </p:spPr>
        <p:txBody>
          <a:bodyPr/>
          <a:lstStyle>
            <a:lvl1pPr algn="r">
              <a:defRPr>
                <a:solidFill>
                  <a:schemeClr val="tx2"/>
                </a:solidFill>
              </a:defRPr>
            </a:lvl1pPr>
          </a:lstStyle>
          <a:p>
            <a:r>
              <a:rPr lang="en-US">
                <a:solidFill>
                  <a:srgbClr val="EBDDC3"/>
                </a:solidFill>
              </a:rPr>
              <a:t>Sensitive Draft - Not for Distribution</a:t>
            </a:r>
          </a:p>
        </p:txBody>
      </p:sp>
      <p:sp>
        <p:nvSpPr>
          <p:cNvPr id="14" name="Rectangle 13"/>
          <p:cNvSpPr/>
          <p:nvPr userDrawn="1"/>
        </p:nvSpPr>
        <p:spPr>
          <a:xfrm>
            <a:off x="11769345" y="1450848"/>
            <a:ext cx="2048251" cy="25908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39926" tIns="69963" rIns="139926" bIns="69963" anchor="ctr"/>
          <a:lstStyle/>
          <a:p>
            <a:pPr algn="ctr" defTabSz="1399232"/>
            <a:endParaRPr lang="en-US" sz="2747">
              <a:solidFill>
                <a:prstClr val="white"/>
              </a:solidFill>
            </a:endParaRPr>
          </a:p>
        </p:txBody>
      </p:sp>
      <p:sp>
        <p:nvSpPr>
          <p:cNvPr id="15" name="Rectangle 14"/>
          <p:cNvSpPr/>
          <p:nvPr userDrawn="1"/>
        </p:nvSpPr>
        <p:spPr>
          <a:xfrm>
            <a:off x="-13820" y="1450848"/>
            <a:ext cx="6418683" cy="25908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39926" tIns="69963" rIns="139926" bIns="69963" anchor="ctr"/>
          <a:lstStyle/>
          <a:p>
            <a:pPr algn="ctr" defTabSz="1399232"/>
            <a:endParaRPr lang="en-US" sz="2747">
              <a:solidFill>
                <a:prstClr val="white"/>
              </a:solidFill>
            </a:endParaRPr>
          </a:p>
        </p:txBody>
      </p:sp>
      <p:sp>
        <p:nvSpPr>
          <p:cNvPr id="20" name="Rectangle 19"/>
          <p:cNvSpPr/>
          <p:nvPr userDrawn="1"/>
        </p:nvSpPr>
        <p:spPr>
          <a:xfrm>
            <a:off x="6648712" y="1450848"/>
            <a:ext cx="4876798" cy="25908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39926" tIns="69963" rIns="139926" bIns="69963" anchor="ctr"/>
          <a:lstStyle/>
          <a:p>
            <a:pPr algn="ctr" defTabSz="1399232"/>
            <a:endParaRPr lang="en-US" sz="2747">
              <a:solidFill>
                <a:prstClr val="white"/>
              </a:solidFill>
            </a:endParaRPr>
          </a:p>
        </p:txBody>
      </p:sp>
    </p:spTree>
    <p:extLst>
      <p:ext uri="{BB962C8B-B14F-4D97-AF65-F5344CB8AC3E}">
        <p14:creationId xmlns:p14="http://schemas.microsoft.com/office/powerpoint/2010/main" val="307839314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367646" y="1313392"/>
            <a:ext cx="13109312" cy="5595408"/>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2" name="Title 11"/>
          <p:cNvSpPr>
            <a:spLocks noGrp="1"/>
          </p:cNvSpPr>
          <p:nvPr>
            <p:ph type="title"/>
          </p:nvPr>
        </p:nvSpPr>
        <p:spPr>
          <a:xfrm>
            <a:off x="921173" y="93022"/>
            <a:ext cx="11238315" cy="828152"/>
          </a:xfrm>
        </p:spPr>
        <p:txBody>
          <a:bodyPr/>
          <a:lstStyle/>
          <a:p>
            <a:r>
              <a:rPr lang="en-US"/>
              <a:t>Click to edit Master title style</a:t>
            </a:r>
          </a:p>
        </p:txBody>
      </p:sp>
      <p:sp>
        <p:nvSpPr>
          <p:cNvPr id="14" name="Date Placeholder 13"/>
          <p:cNvSpPr>
            <a:spLocks noGrp="1"/>
          </p:cNvSpPr>
          <p:nvPr>
            <p:ph type="dt" sz="half" idx="10"/>
          </p:nvPr>
        </p:nvSpPr>
        <p:spPr>
          <a:xfrm>
            <a:off x="10777731" y="7252212"/>
            <a:ext cx="1755649" cy="413808"/>
          </a:xfrm>
          <a:prstGeom prst="rect">
            <a:avLst/>
          </a:prstGeom>
        </p:spPr>
        <p:txBody>
          <a:bodyPr/>
          <a:lstStyle/>
          <a:p>
            <a:fld id="{8E375DB8-67D5-42BF-B906-8967D527834D}" type="datetime1">
              <a:rPr lang="en-US" smtClean="0">
                <a:solidFill>
                  <a:srgbClr val="775F55"/>
                </a:solidFill>
              </a:rPr>
              <a:t>5/26/2022</a:t>
            </a:fld>
            <a:endParaRPr lang="en-US">
              <a:solidFill>
                <a:srgbClr val="775F55"/>
              </a:solidFill>
            </a:endParaRPr>
          </a:p>
        </p:txBody>
      </p:sp>
      <p:sp>
        <p:nvSpPr>
          <p:cNvPr id="15" name="Footer Placeholder 14"/>
          <p:cNvSpPr>
            <a:spLocks noGrp="1"/>
          </p:cNvSpPr>
          <p:nvPr>
            <p:ph type="ftr" sz="quarter" idx="11"/>
          </p:nvPr>
        </p:nvSpPr>
        <p:spPr>
          <a:xfrm>
            <a:off x="921175" y="7251991"/>
            <a:ext cx="9612712" cy="413808"/>
          </a:xfrm>
          <a:prstGeom prst="rect">
            <a:avLst/>
          </a:prstGeom>
        </p:spPr>
        <p:txBody>
          <a:bodyPr/>
          <a:lstStyle/>
          <a:p>
            <a:r>
              <a:rPr lang="en-US">
                <a:solidFill>
                  <a:srgbClr val="775F55"/>
                </a:solidFill>
              </a:rPr>
              <a:t>Sensitive Draft - Not for Distribution</a:t>
            </a:r>
          </a:p>
        </p:txBody>
      </p:sp>
      <p:sp>
        <p:nvSpPr>
          <p:cNvPr id="16" name="Slide Number Placeholder 15"/>
          <p:cNvSpPr>
            <a:spLocks noGrp="1"/>
          </p:cNvSpPr>
          <p:nvPr>
            <p:ph type="sldNum" sz="quarter" idx="12"/>
          </p:nvPr>
        </p:nvSpPr>
        <p:spPr/>
        <p:txBody>
          <a:bodyPr/>
          <a:lstStyle/>
          <a:p>
            <a:fld id="{BD8932C4-06C2-4B3E-B9B4-4EEBB934B3D2}" type="slidenum">
              <a:rPr/>
              <a:pPr/>
              <a:t>‹#›</a:t>
            </a:fld>
            <a:endParaRPr/>
          </a:p>
        </p:txBody>
      </p:sp>
    </p:spTree>
    <p:extLst>
      <p:ext uri="{BB962C8B-B14F-4D97-AF65-F5344CB8AC3E}">
        <p14:creationId xmlns:p14="http://schemas.microsoft.com/office/powerpoint/2010/main" val="3054193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10777731" y="7252212"/>
            <a:ext cx="1755649" cy="413808"/>
          </a:xfrm>
          <a:prstGeom prst="rect">
            <a:avLst/>
          </a:prstGeom>
        </p:spPr>
        <p:txBody>
          <a:bodyPr/>
          <a:lstStyle/>
          <a:p>
            <a:fld id="{159737BD-AA24-4A34-A621-A46904441A75}" type="datetime1">
              <a:rPr lang="en-US" smtClean="0">
                <a:solidFill>
                  <a:srgbClr val="775F55"/>
                </a:solidFill>
              </a:rPr>
              <a:t>5/26/2022</a:t>
            </a:fld>
            <a:endParaRPr lang="en-US">
              <a:solidFill>
                <a:srgbClr val="775F55"/>
              </a:solidFill>
            </a:endParaRPr>
          </a:p>
        </p:txBody>
      </p:sp>
      <p:sp>
        <p:nvSpPr>
          <p:cNvPr id="7" name="Footer Placeholder 6"/>
          <p:cNvSpPr>
            <a:spLocks noGrp="1"/>
          </p:cNvSpPr>
          <p:nvPr>
            <p:ph type="ftr" sz="quarter" idx="11"/>
          </p:nvPr>
        </p:nvSpPr>
        <p:spPr>
          <a:xfrm>
            <a:off x="921175" y="7251991"/>
            <a:ext cx="9612712" cy="413808"/>
          </a:xfrm>
          <a:prstGeom prst="rect">
            <a:avLst/>
          </a:prstGeom>
        </p:spPr>
        <p:txBody>
          <a:bodyPr/>
          <a:lstStyle/>
          <a:p>
            <a:r>
              <a:rPr lang="en-US">
                <a:solidFill>
                  <a:srgbClr val="775F55"/>
                </a:solidFill>
              </a:rPr>
              <a:t>Sensitive Draft - Not for Distribution</a:t>
            </a:r>
          </a:p>
        </p:txBody>
      </p:sp>
      <p:sp>
        <p:nvSpPr>
          <p:cNvPr id="8" name="Slide Number Placeholder 7"/>
          <p:cNvSpPr>
            <a:spLocks noGrp="1"/>
          </p:cNvSpPr>
          <p:nvPr>
            <p:ph type="sldNum" sz="quarter" idx="12"/>
          </p:nvPr>
        </p:nvSpPr>
        <p:spPr/>
        <p:txBody>
          <a:bodyPr/>
          <a:lstStyle/>
          <a:p>
            <a:fld id="{BD8932C4-06C2-4B3E-B9B4-4EEBB934B3D2}" type="slidenum">
              <a:rPr/>
              <a:pPr/>
              <a:t>‹#›</a:t>
            </a:fld>
            <a:endParaRPr/>
          </a:p>
        </p:txBody>
      </p:sp>
    </p:spTree>
    <p:extLst>
      <p:ext uri="{BB962C8B-B14F-4D97-AF65-F5344CB8AC3E}">
        <p14:creationId xmlns:p14="http://schemas.microsoft.com/office/powerpoint/2010/main" val="146807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p:cSld name="1_Title Slide">
    <p:spTree>
      <p:nvGrpSpPr>
        <p:cNvPr id="1" name="Shape 26"/>
        <p:cNvGrpSpPr/>
        <p:nvPr/>
      </p:nvGrpSpPr>
      <p:grpSpPr>
        <a:xfrm>
          <a:off x="0" y="0"/>
          <a:ext cx="0" cy="0"/>
          <a:chOff x="0" y="0"/>
          <a:chExt cx="0" cy="0"/>
        </a:xfrm>
      </p:grpSpPr>
      <p:sp>
        <p:nvSpPr>
          <p:cNvPr id="27" name="Google Shape;27;p12"/>
          <p:cNvSpPr/>
          <p:nvPr/>
        </p:nvSpPr>
        <p:spPr>
          <a:xfrm>
            <a:off x="0" y="6767170"/>
            <a:ext cx="13817600" cy="1005230"/>
          </a:xfrm>
          <a:prstGeom prst="rect">
            <a:avLst/>
          </a:prstGeom>
          <a:solidFill>
            <a:srgbClr val="FFFFFF"/>
          </a:solidFill>
          <a:ln>
            <a:noFill/>
          </a:ln>
        </p:spPr>
        <p:txBody>
          <a:bodyPr spcFirstLastPara="1" wrap="square" lIns="101850" tIns="50924" rIns="101850" bIns="50924" anchor="ctr" anchorCtr="0">
            <a:noAutofit/>
          </a:bodyPr>
          <a:lstStyle/>
          <a:p>
            <a:pPr marL="0" marR="0" lvl="0" indent="0" algn="ctr" rtl="0">
              <a:spcBef>
                <a:spcPts val="0"/>
              </a:spcBef>
              <a:spcAft>
                <a:spcPts val="0"/>
              </a:spcAft>
              <a:buNone/>
            </a:pPr>
            <a:endParaRPr sz="2000" b="0" i="0" u="none" strike="noStrike" cap="none">
              <a:solidFill>
                <a:srgbClr val="FFFFFF"/>
              </a:solidFill>
              <a:latin typeface="Twentieth Century"/>
              <a:ea typeface="Twentieth Century"/>
              <a:cs typeface="Twentieth Century"/>
              <a:sym typeface="Twentieth Century"/>
            </a:endParaRPr>
          </a:p>
        </p:txBody>
      </p:sp>
      <p:sp>
        <p:nvSpPr>
          <p:cNvPr id="28" name="Google Shape;28;p12"/>
          <p:cNvSpPr/>
          <p:nvPr/>
        </p:nvSpPr>
        <p:spPr>
          <a:xfrm>
            <a:off x="-13817" y="6860438"/>
            <a:ext cx="3399129" cy="808330"/>
          </a:xfrm>
          <a:prstGeom prst="rect">
            <a:avLst/>
          </a:prstGeom>
          <a:solidFill>
            <a:srgbClr val="C00000"/>
          </a:solidFill>
          <a:ln>
            <a:noFill/>
          </a:ln>
        </p:spPr>
        <p:txBody>
          <a:bodyPr spcFirstLastPara="1" wrap="square" lIns="101850" tIns="50924" rIns="101850" bIns="50924" anchor="ctr" anchorCtr="0">
            <a:noAutofit/>
          </a:bodyPr>
          <a:lstStyle/>
          <a:p>
            <a:pPr marL="0" marR="0" lvl="0" indent="0" algn="ctr" rtl="0">
              <a:spcBef>
                <a:spcPts val="0"/>
              </a:spcBef>
              <a:spcAft>
                <a:spcPts val="0"/>
              </a:spcAft>
              <a:buNone/>
            </a:pPr>
            <a:endParaRPr sz="2000" b="0" i="0" u="none" strike="noStrike" cap="none">
              <a:solidFill>
                <a:srgbClr val="FFFFFF"/>
              </a:solidFill>
              <a:latin typeface="Twentieth Century"/>
              <a:ea typeface="Twentieth Century"/>
              <a:cs typeface="Twentieth Century"/>
              <a:sym typeface="Twentieth Century"/>
            </a:endParaRPr>
          </a:p>
        </p:txBody>
      </p:sp>
      <p:sp>
        <p:nvSpPr>
          <p:cNvPr id="29" name="Google Shape;29;p12"/>
          <p:cNvSpPr/>
          <p:nvPr/>
        </p:nvSpPr>
        <p:spPr>
          <a:xfrm>
            <a:off x="3564947" y="6850075"/>
            <a:ext cx="10252659" cy="808330"/>
          </a:xfrm>
          <a:prstGeom prst="rect">
            <a:avLst/>
          </a:prstGeom>
          <a:solidFill>
            <a:srgbClr val="C00000"/>
          </a:solidFill>
          <a:ln>
            <a:noFill/>
          </a:ln>
        </p:spPr>
        <p:txBody>
          <a:bodyPr spcFirstLastPara="1" wrap="square" lIns="101850" tIns="50924" rIns="101850" bIns="50924" anchor="ctr" anchorCtr="0">
            <a:noAutofit/>
          </a:bodyPr>
          <a:lstStyle/>
          <a:p>
            <a:pPr marL="0" marR="0" lvl="0" indent="0" algn="ctr" rtl="0">
              <a:spcBef>
                <a:spcPts val="0"/>
              </a:spcBef>
              <a:spcAft>
                <a:spcPts val="0"/>
              </a:spcAft>
              <a:buNone/>
            </a:pPr>
            <a:endParaRPr sz="2000" b="0" i="0" u="none" strike="noStrike" cap="none">
              <a:solidFill>
                <a:srgbClr val="FFFFFF"/>
              </a:solidFill>
              <a:latin typeface="Twentieth Century"/>
              <a:ea typeface="Twentieth Century"/>
              <a:cs typeface="Twentieth Century"/>
              <a:sym typeface="Twentieth Century"/>
            </a:endParaRPr>
          </a:p>
        </p:txBody>
      </p:sp>
      <p:sp>
        <p:nvSpPr>
          <p:cNvPr id="30" name="Google Shape;30;p12"/>
          <p:cNvSpPr txBox="1">
            <a:spLocks noGrp="1"/>
          </p:cNvSpPr>
          <p:nvPr>
            <p:ph type="ctrTitle"/>
          </p:nvPr>
        </p:nvSpPr>
        <p:spPr>
          <a:xfrm>
            <a:off x="3564951" y="3886200"/>
            <a:ext cx="9912017" cy="2507488"/>
          </a:xfrm>
          <a:prstGeom prst="rect">
            <a:avLst/>
          </a:prstGeom>
          <a:noFill/>
          <a:ln>
            <a:noFill/>
          </a:ln>
        </p:spPr>
        <p:txBody>
          <a:bodyPr spcFirstLastPara="1" wrap="square" lIns="101850" tIns="50925" rIns="101850" bIns="50925" anchor="b" anchorCtr="0">
            <a:noAutofit/>
          </a:bodyPr>
          <a:lstStyle>
            <a:lvl1pPr lvl="0" algn="l">
              <a:spcBef>
                <a:spcPts val="0"/>
              </a:spcBef>
              <a:spcAft>
                <a:spcPts val="0"/>
              </a:spcAft>
              <a:buClr>
                <a:srgbClr val="002060"/>
              </a:buClr>
              <a:buSzPts val="4000"/>
              <a:buFont typeface="Twentieth Century"/>
              <a:buNone/>
              <a:defRPr sz="4000" b="1" cap="none">
                <a:solidFill>
                  <a:srgbClr val="00206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2"/>
          <p:cNvSpPr txBox="1">
            <a:spLocks noGrp="1"/>
          </p:cNvSpPr>
          <p:nvPr>
            <p:ph type="dt" idx="10"/>
          </p:nvPr>
        </p:nvSpPr>
        <p:spPr>
          <a:xfrm>
            <a:off x="3564947" y="6850075"/>
            <a:ext cx="8318195" cy="777240"/>
          </a:xfrm>
          <a:prstGeom prst="rect">
            <a:avLst/>
          </a:prstGeom>
          <a:noFill/>
          <a:ln>
            <a:noFill/>
          </a:ln>
        </p:spPr>
        <p:txBody>
          <a:bodyPr spcFirstLastPara="1" wrap="square" lIns="101850" tIns="50925" rIns="101850" bIns="50925" anchor="ctr" anchorCtr="0">
            <a:noAutofit/>
          </a:bodyPr>
          <a:lstStyle>
            <a:lvl1pPr lvl="0" algn="l">
              <a:spcBef>
                <a:spcPts val="0"/>
              </a:spcBef>
              <a:spcAft>
                <a:spcPts val="0"/>
              </a:spcAft>
              <a:buSzPts val="1400"/>
              <a:buNone/>
              <a:defRPr sz="2199">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ftr" idx="11"/>
          </p:nvPr>
        </p:nvSpPr>
        <p:spPr>
          <a:xfrm>
            <a:off x="3244427" y="85184"/>
            <a:ext cx="8866293" cy="413808"/>
          </a:xfrm>
          <a:prstGeom prst="rect">
            <a:avLst/>
          </a:prstGeom>
          <a:noFill/>
          <a:ln>
            <a:noFill/>
          </a:ln>
        </p:spPr>
        <p:txBody>
          <a:bodyPr spcFirstLastPara="1" wrap="square" lIns="101850" tIns="50925" rIns="101850" bIns="50925" anchor="b"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2"/>
          <p:cNvSpPr/>
          <p:nvPr/>
        </p:nvSpPr>
        <p:spPr>
          <a:xfrm>
            <a:off x="11769345" y="1450848"/>
            <a:ext cx="2048251" cy="259080"/>
          </a:xfrm>
          <a:prstGeom prst="rect">
            <a:avLst/>
          </a:prstGeom>
          <a:solidFill>
            <a:srgbClr val="002060"/>
          </a:solidFill>
          <a:ln>
            <a:noFill/>
          </a:ln>
        </p:spPr>
        <p:txBody>
          <a:bodyPr spcFirstLastPara="1" wrap="square" lIns="101850" tIns="50924" rIns="101850" bIns="50924" anchor="ctr" anchorCtr="0">
            <a:noAutofit/>
          </a:bodyPr>
          <a:lstStyle/>
          <a:p>
            <a:pPr marL="0" marR="0" lvl="0" indent="0" algn="ctr" rtl="0">
              <a:spcBef>
                <a:spcPts val="0"/>
              </a:spcBef>
              <a:spcAft>
                <a:spcPts val="0"/>
              </a:spcAft>
              <a:buNone/>
            </a:pPr>
            <a:endParaRPr sz="2000" b="0" i="0" u="none" strike="noStrike" cap="none">
              <a:solidFill>
                <a:srgbClr val="FFFFFF"/>
              </a:solidFill>
              <a:latin typeface="Twentieth Century"/>
              <a:ea typeface="Twentieth Century"/>
              <a:cs typeface="Twentieth Century"/>
              <a:sym typeface="Twentieth Century"/>
            </a:endParaRPr>
          </a:p>
        </p:txBody>
      </p:sp>
      <p:sp>
        <p:nvSpPr>
          <p:cNvPr id="34" name="Google Shape;34;p12"/>
          <p:cNvSpPr/>
          <p:nvPr/>
        </p:nvSpPr>
        <p:spPr>
          <a:xfrm>
            <a:off x="-13820" y="1450848"/>
            <a:ext cx="6418683" cy="259080"/>
          </a:xfrm>
          <a:prstGeom prst="rect">
            <a:avLst/>
          </a:prstGeom>
          <a:solidFill>
            <a:srgbClr val="002060"/>
          </a:solidFill>
          <a:ln>
            <a:noFill/>
          </a:ln>
        </p:spPr>
        <p:txBody>
          <a:bodyPr spcFirstLastPara="1" wrap="square" lIns="101850" tIns="50924" rIns="101850" bIns="50924" anchor="ctr" anchorCtr="0">
            <a:noAutofit/>
          </a:bodyPr>
          <a:lstStyle/>
          <a:p>
            <a:pPr marL="0" marR="0" lvl="0" indent="0" algn="ctr" rtl="0">
              <a:spcBef>
                <a:spcPts val="0"/>
              </a:spcBef>
              <a:spcAft>
                <a:spcPts val="0"/>
              </a:spcAft>
              <a:buNone/>
            </a:pPr>
            <a:endParaRPr sz="2000" b="0" i="0" u="none" strike="noStrike" cap="none">
              <a:solidFill>
                <a:srgbClr val="FFFFFF"/>
              </a:solidFill>
              <a:latin typeface="Twentieth Century"/>
              <a:ea typeface="Twentieth Century"/>
              <a:cs typeface="Twentieth Century"/>
              <a:sym typeface="Twentieth Century"/>
            </a:endParaRPr>
          </a:p>
        </p:txBody>
      </p:sp>
      <p:sp>
        <p:nvSpPr>
          <p:cNvPr id="35" name="Google Shape;35;p12"/>
          <p:cNvSpPr/>
          <p:nvPr/>
        </p:nvSpPr>
        <p:spPr>
          <a:xfrm>
            <a:off x="6648712" y="1450848"/>
            <a:ext cx="4876798" cy="259080"/>
          </a:xfrm>
          <a:prstGeom prst="rect">
            <a:avLst/>
          </a:prstGeom>
          <a:solidFill>
            <a:srgbClr val="002060"/>
          </a:solidFill>
          <a:ln>
            <a:noFill/>
          </a:ln>
        </p:spPr>
        <p:txBody>
          <a:bodyPr spcFirstLastPara="1" wrap="square" lIns="101850" tIns="50924" rIns="101850" bIns="50924" anchor="ctr" anchorCtr="0">
            <a:noAutofit/>
          </a:bodyPr>
          <a:lstStyle/>
          <a:p>
            <a:pPr marL="0" marR="0" lvl="0" indent="0" algn="ctr" rtl="0">
              <a:spcBef>
                <a:spcPts val="0"/>
              </a:spcBef>
              <a:spcAft>
                <a:spcPts val="0"/>
              </a:spcAft>
              <a:buNone/>
            </a:pPr>
            <a:endParaRPr sz="2000" b="0" i="0" u="none" strike="noStrike" cap="none">
              <a:solidFill>
                <a:srgbClr val="FFFFFF"/>
              </a:solidFill>
              <a:latin typeface="Twentieth Century"/>
              <a:ea typeface="Twentieth Century"/>
              <a:cs typeface="Twentieth Century"/>
              <a:sym typeface="Twentieth Century"/>
            </a:endParaRPr>
          </a:p>
        </p:txBody>
      </p:sp>
    </p:spTree>
    <p:extLst>
      <p:ext uri="{BB962C8B-B14F-4D97-AF65-F5344CB8AC3E}">
        <p14:creationId xmlns:p14="http://schemas.microsoft.com/office/powerpoint/2010/main" val="307503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36"/>
        <p:cNvGrpSpPr/>
        <p:nvPr/>
      </p:nvGrpSpPr>
      <p:grpSpPr>
        <a:xfrm>
          <a:off x="0" y="0"/>
          <a:ext cx="0" cy="0"/>
          <a:chOff x="0" y="0"/>
          <a:chExt cx="0" cy="0"/>
        </a:xfrm>
      </p:grpSpPr>
      <p:sp>
        <p:nvSpPr>
          <p:cNvPr id="37" name="Google Shape;37;p13"/>
          <p:cNvSpPr txBox="1">
            <a:spLocks noGrp="1"/>
          </p:cNvSpPr>
          <p:nvPr>
            <p:ph type="body" idx="1"/>
          </p:nvPr>
        </p:nvSpPr>
        <p:spPr>
          <a:xfrm>
            <a:off x="358220" y="1313392"/>
            <a:ext cx="13118738" cy="5595408"/>
          </a:xfrm>
          <a:prstGeom prst="rect">
            <a:avLst/>
          </a:prstGeom>
          <a:noFill/>
          <a:ln>
            <a:noFill/>
          </a:ln>
        </p:spPr>
        <p:txBody>
          <a:bodyPr spcFirstLastPara="1" wrap="square" lIns="101850" tIns="50925" rIns="101850" bIns="50925" anchor="t" anchorCtr="0">
            <a:normAutofit/>
          </a:bodyPr>
          <a:lstStyle>
            <a:lvl1pPr marL="621514" marR="0" lvl="0" indent="-621514" algn="l" defTabSz="914400" rtl="0" eaLnBrk="1" fontAlgn="auto" latinLnBrk="0" hangingPunct="1">
              <a:lnSpc>
                <a:spcPct val="100000"/>
              </a:lnSpc>
              <a:spcBef>
                <a:spcPts val="0"/>
              </a:spcBef>
              <a:spcAft>
                <a:spcPts val="0"/>
              </a:spcAft>
              <a:buClrTx/>
              <a:buSzPct val="60000"/>
              <a:buFont typeface="Wingdings" panose="05000000000000000000" pitchFamily="2" charset="2"/>
              <a:buChar char="v"/>
              <a:tabLst/>
              <a:defRPr/>
            </a:lvl1pPr>
            <a:lvl2pPr marL="1240847" marR="0" lvl="1" indent="-606248" algn="l" defTabSz="914400" rtl="0" eaLnBrk="1" fontAlgn="auto" latinLnBrk="0" hangingPunct="1">
              <a:lnSpc>
                <a:spcPct val="100000"/>
              </a:lnSpc>
              <a:spcBef>
                <a:spcPts val="0"/>
              </a:spcBef>
              <a:spcAft>
                <a:spcPts val="0"/>
              </a:spcAft>
              <a:buClrTx/>
              <a:buSzPct val="70000"/>
              <a:buFont typeface="Wingdings" panose="05000000000000000000" pitchFamily="2" charset="2"/>
              <a:buChar char="Ø"/>
              <a:tabLst/>
              <a:defRPr/>
            </a:lvl2pPr>
            <a:lvl3pPr marL="1890710" marR="0" lvl="2" indent="-634599" algn="l" defTabSz="914400" rtl="0" eaLnBrk="1" fontAlgn="auto" latinLnBrk="0" hangingPunct="1">
              <a:lnSpc>
                <a:spcPct val="100000"/>
              </a:lnSpc>
              <a:spcBef>
                <a:spcPts val="0"/>
              </a:spcBef>
              <a:spcAft>
                <a:spcPts val="0"/>
              </a:spcAft>
              <a:buClrTx/>
              <a:buSzPct val="75000"/>
              <a:buFont typeface="Wingdings" panose="05000000000000000000" pitchFamily="2" charset="2"/>
              <a:buChar char="ü"/>
              <a:tabLst/>
              <a:defRPr/>
            </a:lvl3pPr>
            <a:lvl4pPr marL="2512223" marR="0" lvl="3" indent="-621514" algn="l" defTabSz="914400" rtl="0" eaLnBrk="1" fontAlgn="auto" latinLnBrk="0" hangingPunct="1">
              <a:lnSpc>
                <a:spcPct val="100000"/>
              </a:lnSpc>
              <a:spcBef>
                <a:spcPts val="0"/>
              </a:spcBef>
              <a:spcAft>
                <a:spcPts val="0"/>
              </a:spcAft>
              <a:buClrTx/>
              <a:buSzPct val="75000"/>
              <a:buFont typeface="Courier New" panose="02070309020205020404" pitchFamily="49" charset="0"/>
              <a:buChar char="o"/>
              <a:tabLst/>
              <a:defRPr/>
            </a:lvl4pPr>
            <a:lvl5pPr marL="3146821" marR="0" lvl="4" indent="-634599" algn="l" defTabSz="914400" rtl="0" eaLnBrk="1" fontAlgn="auto" latinLnBrk="0" hangingPunct="1">
              <a:lnSpc>
                <a:spcPct val="100000"/>
              </a:lnSpc>
              <a:spcBef>
                <a:spcPts val="0"/>
              </a:spcBef>
              <a:spcAft>
                <a:spcPts val="0"/>
              </a:spcAft>
              <a:buClrTx/>
              <a:buSzPct val="65000"/>
              <a:buFont typeface="Arial" panose="020B0604020202020204" pitchFamily="34" charset="0"/>
              <a:buChar char="•"/>
              <a:tabLst/>
              <a:defRPr/>
            </a:lvl5pPr>
            <a:lvl6pPr marL="2742740" lvl="5" indent="-342842" algn="l">
              <a:spcBef>
                <a:spcPts val="360"/>
              </a:spcBef>
              <a:spcAft>
                <a:spcPts val="0"/>
              </a:spcAft>
              <a:buSzPts val="1800"/>
              <a:buChar char="▪"/>
              <a:defRPr/>
            </a:lvl6pPr>
            <a:lvl7pPr marL="3199864" lvl="6" indent="-342842" algn="l">
              <a:spcBef>
                <a:spcPts val="360"/>
              </a:spcBef>
              <a:spcAft>
                <a:spcPts val="0"/>
              </a:spcAft>
              <a:buSzPts val="1800"/>
              <a:buChar char="▪"/>
              <a:defRPr/>
            </a:lvl7pPr>
            <a:lvl8pPr marL="3656988" lvl="7" indent="-342842" algn="l">
              <a:spcBef>
                <a:spcPts val="360"/>
              </a:spcBef>
              <a:spcAft>
                <a:spcPts val="0"/>
              </a:spcAft>
              <a:buSzPts val="1800"/>
              <a:buChar char="▪"/>
              <a:defRPr/>
            </a:lvl8pPr>
            <a:lvl9pPr marL="4114110" lvl="8" indent="-342842" algn="l">
              <a:spcBef>
                <a:spcPts val="360"/>
              </a:spcBef>
              <a:spcAft>
                <a:spcPts val="0"/>
              </a:spcAft>
              <a:buSzPts val="1800"/>
              <a:buChar char="▪"/>
              <a:defRPr/>
            </a:lvl9pPr>
          </a:lstStyle>
          <a:p>
            <a:pPr marL="621514" marR="0" lvl="0" indent="-621514" algn="l" defTabSz="914400" rtl="0" eaLnBrk="1" fontAlgn="auto" latinLnBrk="0" hangingPunct="1">
              <a:lnSpc>
                <a:spcPct val="100000"/>
              </a:lnSpc>
              <a:spcBef>
                <a:spcPts val="0"/>
              </a:spcBef>
              <a:spcAft>
                <a:spcPts val="0"/>
              </a:spcAft>
              <a:buClrTx/>
              <a:buSzPct val="60000"/>
              <a:buFont typeface="Wingdings" panose="05000000000000000000" pitchFamily="2" charset="2"/>
              <a:buChar char="v"/>
              <a:tabLst/>
              <a:defRPr/>
            </a:pPr>
            <a:r>
              <a:rPr kumimoji="0" lang="en-US" sz="4396" b="0" i="0" u="none" strike="noStrike" kern="1200" cap="none" spc="0" normalizeH="0" baseline="0" noProof="0" dirty="0">
                <a:ln>
                  <a:noFill/>
                </a:ln>
                <a:solidFill>
                  <a:srgbClr val="002060"/>
                </a:solidFill>
                <a:effectLst/>
                <a:uLnTx/>
                <a:uFillTx/>
                <a:latin typeface="+mn-lt"/>
                <a:ea typeface="+mn-ea"/>
                <a:cs typeface="+mn-cs"/>
              </a:rPr>
              <a:t>Click to edit Master text styles</a:t>
            </a:r>
          </a:p>
          <a:p>
            <a:pPr marL="1240847" marR="0" lvl="1" indent="-606248" algn="l" defTabSz="914400" rtl="0" eaLnBrk="1" fontAlgn="auto" latinLnBrk="0" hangingPunct="1">
              <a:lnSpc>
                <a:spcPct val="100000"/>
              </a:lnSpc>
              <a:spcBef>
                <a:spcPts val="0"/>
              </a:spcBef>
              <a:spcAft>
                <a:spcPts val="0"/>
              </a:spcAft>
              <a:buClrTx/>
              <a:buSzPct val="70000"/>
              <a:buFont typeface="Wingdings" panose="05000000000000000000" pitchFamily="2" charset="2"/>
              <a:buChar char="Ø"/>
              <a:tabLst/>
              <a:defRPr/>
            </a:pPr>
            <a:r>
              <a:rPr kumimoji="0" lang="en-US" sz="3984" b="0" i="0" u="none" strike="noStrike" kern="1200" cap="none" spc="0" normalizeH="0" baseline="0" noProof="0" dirty="0">
                <a:ln>
                  <a:noFill/>
                </a:ln>
                <a:solidFill>
                  <a:srgbClr val="002060"/>
                </a:solidFill>
                <a:effectLst/>
                <a:uLnTx/>
                <a:uFillTx/>
                <a:latin typeface="+mn-lt"/>
                <a:ea typeface="+mn-ea"/>
                <a:cs typeface="+mn-cs"/>
              </a:rPr>
              <a:t>Second level</a:t>
            </a:r>
          </a:p>
          <a:p>
            <a:pPr marL="1890710" marR="0" lvl="2" indent="-634599" algn="l" defTabSz="914400" rtl="0" eaLnBrk="1" fontAlgn="auto" latinLnBrk="0" hangingPunct="1">
              <a:lnSpc>
                <a:spcPct val="100000"/>
              </a:lnSpc>
              <a:spcBef>
                <a:spcPts val="0"/>
              </a:spcBef>
              <a:spcAft>
                <a:spcPts val="0"/>
              </a:spcAft>
              <a:buClrTx/>
              <a:buSzPct val="75000"/>
              <a:buFont typeface="Wingdings" panose="05000000000000000000" pitchFamily="2" charset="2"/>
              <a:buChar char="ü"/>
              <a:tabLst/>
              <a:defRPr/>
            </a:pPr>
            <a:r>
              <a:rPr kumimoji="0" lang="en-US" sz="3572" b="0" i="0" u="none" strike="noStrike" kern="1200" cap="none" spc="0" normalizeH="0" baseline="0" noProof="0" dirty="0">
                <a:ln>
                  <a:noFill/>
                </a:ln>
                <a:solidFill>
                  <a:srgbClr val="002060"/>
                </a:solidFill>
                <a:effectLst/>
                <a:uLnTx/>
                <a:uFillTx/>
                <a:latin typeface="+mn-lt"/>
                <a:ea typeface="+mn-ea"/>
                <a:cs typeface="+mn-cs"/>
              </a:rPr>
              <a:t>Third level</a:t>
            </a:r>
          </a:p>
          <a:p>
            <a:pPr marL="2512223" marR="0" lvl="3" indent="-621514" algn="l" defTabSz="914400" rtl="0" eaLnBrk="1" fontAlgn="auto" latinLnBrk="0" hangingPunct="1">
              <a:lnSpc>
                <a:spcPct val="100000"/>
              </a:lnSpc>
              <a:spcBef>
                <a:spcPts val="0"/>
              </a:spcBef>
              <a:spcAft>
                <a:spcPts val="0"/>
              </a:spcAft>
              <a:buClrTx/>
              <a:buSzPct val="75000"/>
              <a:buFont typeface="Courier New" panose="02070309020205020404" pitchFamily="49" charset="0"/>
              <a:buChar char="o"/>
              <a:tabLst/>
              <a:defRPr/>
            </a:pPr>
            <a:r>
              <a:rPr kumimoji="0" lang="en-US" sz="3022" b="0" i="0" u="none" strike="noStrike" kern="1200" cap="none" spc="0" normalizeH="0" baseline="0" noProof="0" dirty="0">
                <a:ln>
                  <a:noFill/>
                </a:ln>
                <a:solidFill>
                  <a:srgbClr val="002060"/>
                </a:solidFill>
                <a:effectLst/>
                <a:uLnTx/>
                <a:uFillTx/>
                <a:latin typeface="+mn-lt"/>
                <a:ea typeface="+mn-ea"/>
                <a:cs typeface="+mn-cs"/>
              </a:rPr>
              <a:t>Fourth level</a:t>
            </a:r>
          </a:p>
          <a:p>
            <a:pPr marL="3146821" marR="0" lvl="4" indent="-634599" algn="l" defTabSz="914400" rtl="0" eaLnBrk="1" fontAlgn="auto" latinLnBrk="0" hangingPunct="1">
              <a:lnSpc>
                <a:spcPct val="100000"/>
              </a:lnSpc>
              <a:spcBef>
                <a:spcPts val="0"/>
              </a:spcBef>
              <a:spcAft>
                <a:spcPts val="0"/>
              </a:spcAft>
              <a:buClrTx/>
              <a:buSzPct val="65000"/>
              <a:buFont typeface="Arial" panose="020B0604020202020204" pitchFamily="34" charset="0"/>
              <a:buChar char="•"/>
              <a:tabLst/>
              <a:defRPr/>
            </a:pPr>
            <a:r>
              <a:rPr kumimoji="0" lang="en-US" sz="3022" b="0" i="0" u="none" strike="noStrike" kern="1200" cap="none" spc="0" normalizeH="0" baseline="0" noProof="0" dirty="0">
                <a:ln>
                  <a:noFill/>
                </a:ln>
                <a:solidFill>
                  <a:srgbClr val="002060"/>
                </a:solidFill>
                <a:effectLst/>
                <a:uLnTx/>
                <a:uFillTx/>
                <a:latin typeface="+mn-lt"/>
                <a:ea typeface="+mn-ea"/>
                <a:cs typeface="+mn-cs"/>
              </a:rPr>
              <a:t>Fifth level</a:t>
            </a:r>
          </a:p>
          <a:p>
            <a:endParaRPr dirty="0"/>
          </a:p>
        </p:txBody>
      </p:sp>
      <p:sp>
        <p:nvSpPr>
          <p:cNvPr id="38" name="Google Shape;38;p13"/>
          <p:cNvSpPr txBox="1">
            <a:spLocks noGrp="1"/>
          </p:cNvSpPr>
          <p:nvPr>
            <p:ph type="title"/>
          </p:nvPr>
        </p:nvSpPr>
        <p:spPr>
          <a:xfrm>
            <a:off x="921173" y="93022"/>
            <a:ext cx="11238315" cy="828152"/>
          </a:xfrm>
          <a:prstGeom prst="rect">
            <a:avLst/>
          </a:prstGeom>
          <a:noFill/>
          <a:ln>
            <a:noFill/>
          </a:ln>
        </p:spPr>
        <p:txBody>
          <a:bodyPr spcFirstLastPara="1" wrap="square" lIns="101850" tIns="50925" rIns="101850" bIns="50925" anchor="b"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3"/>
          <p:cNvSpPr txBox="1">
            <a:spLocks noGrp="1"/>
          </p:cNvSpPr>
          <p:nvPr>
            <p:ph type="dt" idx="10"/>
          </p:nvPr>
        </p:nvSpPr>
        <p:spPr>
          <a:xfrm>
            <a:off x="10777735" y="7252212"/>
            <a:ext cx="1755649" cy="413808"/>
          </a:xfrm>
          <a:prstGeom prst="rect">
            <a:avLst/>
          </a:prstGeom>
          <a:noFill/>
          <a:ln>
            <a:noFill/>
          </a:ln>
        </p:spPr>
        <p:txBody>
          <a:bodyPr spcFirstLastPara="1" wrap="square" lIns="101850" tIns="50925" rIns="101850" bIns="50925"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3"/>
          <p:cNvSpPr txBox="1">
            <a:spLocks noGrp="1"/>
          </p:cNvSpPr>
          <p:nvPr>
            <p:ph type="ftr" idx="11"/>
          </p:nvPr>
        </p:nvSpPr>
        <p:spPr>
          <a:xfrm>
            <a:off x="921175" y="7251991"/>
            <a:ext cx="9612712" cy="413808"/>
          </a:xfrm>
          <a:prstGeom prst="rect">
            <a:avLst/>
          </a:prstGeom>
          <a:noFill/>
          <a:ln>
            <a:noFill/>
          </a:ln>
        </p:spPr>
        <p:txBody>
          <a:bodyPr spcFirstLastPara="1" wrap="square" lIns="101850" tIns="50925" rIns="101850" bIns="50925"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3"/>
          <p:cNvSpPr txBox="1">
            <a:spLocks noGrp="1"/>
          </p:cNvSpPr>
          <p:nvPr>
            <p:ph type="sldNum" idx="12"/>
          </p:nvPr>
        </p:nvSpPr>
        <p:spPr>
          <a:xfrm>
            <a:off x="12796471" y="7257435"/>
            <a:ext cx="682752" cy="411334"/>
          </a:xfrm>
          <a:prstGeom prst="rect">
            <a:avLst/>
          </a:prstGeom>
          <a:noFill/>
          <a:ln>
            <a:noFill/>
          </a:ln>
        </p:spPr>
        <p:txBody>
          <a:bodyPr spcFirstLastPara="1" wrap="square" lIns="101850" tIns="50925" rIns="101850" bIns="50925" anchor="b"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03287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92387" y="177294"/>
            <a:ext cx="11238315" cy="738315"/>
          </a:xfrm>
          <a:prstGeom prst="rect">
            <a:avLst/>
          </a:prstGeom>
        </p:spPr>
        <p:txBody>
          <a:bodyPr vert="horz" lIns="101858" tIns="50929" rIns="101858" bIns="50929" anchor="b">
            <a:noAutofit/>
          </a:bodyPr>
          <a:lstStyle/>
          <a:p>
            <a:r>
              <a:rPr kumimoji="0" lang="en-US"/>
              <a:t>Click to edit Master title style</a:t>
            </a:r>
          </a:p>
        </p:txBody>
      </p:sp>
      <p:sp>
        <p:nvSpPr>
          <p:cNvPr id="13" name="Text Placeholder 12"/>
          <p:cNvSpPr>
            <a:spLocks noGrp="1"/>
          </p:cNvSpPr>
          <p:nvPr>
            <p:ph type="body" idx="1"/>
          </p:nvPr>
        </p:nvSpPr>
        <p:spPr>
          <a:xfrm>
            <a:off x="925783" y="1309636"/>
            <a:ext cx="12519898" cy="5633709"/>
          </a:xfrm>
          <a:prstGeom prst="rect">
            <a:avLst/>
          </a:prstGeom>
        </p:spPr>
        <p:txBody>
          <a:bodyPr vert="horz" lIns="101858" tIns="50929" rIns="101858" bIns="50929">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10777731" y="7137912"/>
            <a:ext cx="1755649" cy="413808"/>
          </a:xfrm>
          <a:prstGeom prst="rect">
            <a:avLst/>
          </a:prstGeom>
        </p:spPr>
        <p:txBody>
          <a:bodyPr vert="horz" lIns="101858" tIns="50929" rIns="101858" bIns="50929" anchor="b" anchorCtr="0"/>
          <a:lstStyle>
            <a:lvl1pPr algn="r" eaLnBrk="1" latinLnBrk="0" hangingPunct="1">
              <a:defRPr kumimoji="0" sz="1786">
                <a:solidFill>
                  <a:schemeClr val="tx2"/>
                </a:solidFill>
              </a:defRPr>
            </a:lvl1pPr>
          </a:lstStyle>
          <a:p>
            <a:pPr defTabSz="1399232"/>
            <a:fld id="{8880FA19-BC24-4ADA-A496-674F0B2259A0}" type="datetime1">
              <a:rPr lang="en-US" smtClean="0">
                <a:solidFill>
                  <a:srgbClr val="775F55"/>
                </a:solidFill>
              </a:rPr>
              <a:pPr defTabSz="1399232"/>
              <a:t>5/26/2022</a:t>
            </a:fld>
            <a:endParaRPr lang="en-US">
              <a:solidFill>
                <a:srgbClr val="775F55"/>
              </a:solidFill>
            </a:endParaRPr>
          </a:p>
        </p:txBody>
      </p:sp>
      <p:sp>
        <p:nvSpPr>
          <p:cNvPr id="3" name="Footer Placeholder 2"/>
          <p:cNvSpPr>
            <a:spLocks noGrp="1"/>
          </p:cNvSpPr>
          <p:nvPr>
            <p:ph type="ftr" sz="quarter" idx="3"/>
          </p:nvPr>
        </p:nvSpPr>
        <p:spPr>
          <a:xfrm>
            <a:off x="921175" y="7112291"/>
            <a:ext cx="9612712" cy="413808"/>
          </a:xfrm>
          <a:prstGeom prst="rect">
            <a:avLst/>
          </a:prstGeom>
        </p:spPr>
        <p:txBody>
          <a:bodyPr vert="horz" lIns="101858" tIns="50929" rIns="101858" bIns="50929" anchor="b"/>
          <a:lstStyle>
            <a:lvl1pPr algn="r" eaLnBrk="1" latinLnBrk="0" hangingPunct="1">
              <a:defRPr kumimoji="0" sz="1786">
                <a:solidFill>
                  <a:schemeClr val="tx2"/>
                </a:solidFill>
              </a:defRPr>
            </a:lvl1pPr>
          </a:lstStyle>
          <a:p>
            <a:pPr defTabSz="1399232"/>
            <a:r>
              <a:rPr lang="en-US" dirty="0">
                <a:solidFill>
                  <a:srgbClr val="775F55"/>
                </a:solidFill>
              </a:rPr>
              <a:t>Sensitive Draft - Not for Distribution</a:t>
            </a:r>
          </a:p>
        </p:txBody>
      </p:sp>
      <p:sp>
        <p:nvSpPr>
          <p:cNvPr id="8" name="Rectangle 7"/>
          <p:cNvSpPr/>
          <p:nvPr/>
        </p:nvSpPr>
        <p:spPr>
          <a:xfrm>
            <a:off x="0" y="915605"/>
            <a:ext cx="806027" cy="259080"/>
          </a:xfrm>
          <a:prstGeom prst="rect">
            <a:avLst/>
          </a:prstGeom>
          <a:solidFill>
            <a:srgbClr val="CC000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39926" tIns="69963" rIns="139926" bIns="69963" anchor="ctr"/>
          <a:lstStyle/>
          <a:p>
            <a:pPr algn="ctr" defTabSz="1399232"/>
            <a:endParaRPr lang="en-US" sz="2747">
              <a:solidFill>
                <a:prstClr val="white"/>
              </a:solidFill>
            </a:endParaRPr>
          </a:p>
        </p:txBody>
      </p:sp>
      <p:sp>
        <p:nvSpPr>
          <p:cNvPr id="9" name="Rectangle 8"/>
          <p:cNvSpPr/>
          <p:nvPr/>
        </p:nvSpPr>
        <p:spPr>
          <a:xfrm>
            <a:off x="892388" y="915605"/>
            <a:ext cx="12925213" cy="25908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39926" tIns="69963" rIns="139926" bIns="69963" anchor="ctr"/>
          <a:lstStyle/>
          <a:p>
            <a:pPr algn="ctr" defTabSz="1399232"/>
            <a:endParaRPr lang="en-US" sz="2747">
              <a:solidFill>
                <a:prstClr val="white"/>
              </a:solidFill>
            </a:endParaRPr>
          </a:p>
        </p:txBody>
      </p:sp>
      <p:sp>
        <p:nvSpPr>
          <p:cNvPr id="15" name="Slide Number Placeholder 11"/>
          <p:cNvSpPr>
            <a:spLocks noGrp="1"/>
          </p:cNvSpPr>
          <p:nvPr>
            <p:ph type="sldNum" sz="quarter" idx="4"/>
          </p:nvPr>
        </p:nvSpPr>
        <p:spPr>
          <a:xfrm>
            <a:off x="12796469" y="7257435"/>
            <a:ext cx="682752" cy="411334"/>
          </a:xfrm>
          <a:prstGeom prst="rect">
            <a:avLst/>
          </a:prstGeom>
        </p:spPr>
        <p:txBody>
          <a:bodyPr lIns="101858" tIns="50929" rIns="101858" bIns="50929" rtlCol="0" anchor="b"/>
          <a:lstStyle>
            <a:lvl1pPr>
              <a:defRPr kumimoji="0" lang="en-US" sz="1786" kern="1200" smtClean="0">
                <a:solidFill>
                  <a:srgbClr val="775F55"/>
                </a:solidFill>
                <a:latin typeface="+mn-lt"/>
                <a:ea typeface="+mn-ea"/>
                <a:cs typeface="+mn-cs"/>
              </a:defRPr>
            </a:lvl1pPr>
          </a:lstStyle>
          <a:p>
            <a:pPr defTabSz="1399232"/>
            <a:fld id="{BD8932C4-06C2-4B3E-B9B4-4EEBB934B3D2}" type="slidenum">
              <a:rPr lang="en-US" smtClean="0"/>
              <a:pPr defTabSz="1399232"/>
              <a:t>‹#›</a:t>
            </a:fld>
            <a:endParaRPr lang="en-US"/>
          </a:p>
        </p:txBody>
      </p:sp>
      <p:grpSp>
        <p:nvGrpSpPr>
          <p:cNvPr id="11" name="Group 10"/>
          <p:cNvGrpSpPr/>
          <p:nvPr userDrawn="1"/>
        </p:nvGrpSpPr>
        <p:grpSpPr>
          <a:xfrm>
            <a:off x="91373" y="7047101"/>
            <a:ext cx="12335260" cy="638380"/>
            <a:chOff x="-444944" y="7082585"/>
            <a:chExt cx="8979344" cy="638380"/>
          </a:xfrm>
        </p:grpSpPr>
        <p:pic>
          <p:nvPicPr>
            <p:cNvPr id="1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944" y="7115380"/>
              <a:ext cx="574867" cy="605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7" name="Group 16"/>
            <p:cNvGrpSpPr/>
            <p:nvPr/>
          </p:nvGrpSpPr>
          <p:grpSpPr>
            <a:xfrm>
              <a:off x="1752600" y="7082585"/>
              <a:ext cx="6781800" cy="500440"/>
              <a:chOff x="1752600" y="7082585"/>
              <a:chExt cx="6781800" cy="500440"/>
            </a:xfrm>
          </p:grpSpPr>
          <p:cxnSp>
            <p:nvCxnSpPr>
              <p:cNvPr id="19" name="Straight Connector 18"/>
              <p:cNvCxnSpPr/>
              <p:nvPr/>
            </p:nvCxnSpPr>
            <p:spPr>
              <a:xfrm flipH="1">
                <a:off x="1752600" y="7577835"/>
                <a:ext cx="2743200" cy="0"/>
              </a:xfrm>
              <a:prstGeom prst="line">
                <a:avLst/>
              </a:prstGeom>
              <a:noFill/>
              <a:ln w="9525" cap="flat" cmpd="sng" algn="ctr">
                <a:solidFill>
                  <a:srgbClr val="C00000"/>
                </a:solidFill>
                <a:prstDash val="solid"/>
              </a:ln>
              <a:effectLst/>
            </p:spPr>
          </p:cxnSp>
          <p:cxnSp>
            <p:nvCxnSpPr>
              <p:cNvPr id="20" name="Straight Connector 19"/>
              <p:cNvCxnSpPr/>
              <p:nvPr/>
            </p:nvCxnSpPr>
            <p:spPr>
              <a:xfrm flipH="1">
                <a:off x="5867400" y="7583025"/>
                <a:ext cx="2667000" cy="0"/>
              </a:xfrm>
              <a:prstGeom prst="line">
                <a:avLst/>
              </a:prstGeom>
              <a:noFill/>
              <a:ln w="9525" cap="flat" cmpd="sng" algn="ctr">
                <a:solidFill>
                  <a:srgbClr val="C00000"/>
                </a:solidFill>
                <a:prstDash val="solid"/>
              </a:ln>
              <a:effectLst/>
            </p:spPr>
          </p:cxnSp>
          <p:sp>
            <p:nvSpPr>
              <p:cNvPr id="21" name="Rectangle 20"/>
              <p:cNvSpPr/>
              <p:nvPr/>
            </p:nvSpPr>
            <p:spPr>
              <a:xfrm>
                <a:off x="2895600" y="7082585"/>
                <a:ext cx="4572000" cy="303801"/>
              </a:xfrm>
              <a:prstGeom prst="rect">
                <a:avLst/>
              </a:prstGeom>
            </p:spPr>
            <p:txBody>
              <a:bodyPr>
                <a:spAutoFit/>
              </a:bodyPr>
              <a:lstStyle/>
              <a:p>
                <a:pPr lvl="0" algn="ctr"/>
                <a:endParaRPr lang="en-US" sz="1374">
                  <a:solidFill>
                    <a:prstClr val="black"/>
                  </a:solidFill>
                  <a:latin typeface="Arial" panose="020B0604020202020204" pitchFamily="34" charset="0"/>
                  <a:cs typeface="Arial" panose="020B0604020202020204" pitchFamily="34" charset="0"/>
                </a:endParaRPr>
              </a:p>
            </p:txBody>
          </p:sp>
        </p:grpSp>
        <p:pic>
          <p:nvPicPr>
            <p:cNvPr id="18" name="Picture 17"/>
            <p:cNvPicPr/>
            <p:nvPr/>
          </p:nvPicPr>
          <p:blipFill rotWithShape="1">
            <a:blip r:embed="rId8" cstate="print">
              <a:extLst>
                <a:ext uri="{28A0092B-C50C-407E-A947-70E740481C1C}">
                  <a14:useLocalDpi xmlns:a14="http://schemas.microsoft.com/office/drawing/2010/main" val="0"/>
                </a:ext>
              </a:extLst>
            </a:blip>
            <a:srcRect b="83820"/>
            <a:stretch/>
          </p:blipFill>
          <p:spPr bwMode="auto">
            <a:xfrm>
              <a:off x="4701540" y="7482695"/>
              <a:ext cx="960120" cy="200660"/>
            </a:xfrm>
            <a:prstGeom prst="rect">
              <a:avLst/>
            </a:prstGeom>
            <a:ln>
              <a:noFill/>
            </a:ln>
            <a:extLst>
              <a:ext uri="{53640926-AAD7-44D8-BBD7-CCE9431645EC}">
                <a14:shadowObscured xmlns:a14="http://schemas.microsoft.com/office/drawing/2010/main"/>
              </a:ext>
            </a:extLst>
          </p:spPr>
        </p:pic>
      </p:grpSp>
      <p:pic>
        <p:nvPicPr>
          <p:cNvPr id="4" name="Picture 3">
            <a:extLst>
              <a:ext uri="{FF2B5EF4-FFF2-40B4-BE49-F238E27FC236}">
                <a16:creationId xmlns:a16="http://schemas.microsoft.com/office/drawing/2014/main" id="{C97C80CE-785F-4190-B1D4-29EA7B560FBE}"/>
              </a:ext>
            </a:extLst>
          </p:cNvPr>
          <p:cNvPicPr>
            <a:picLocks noChangeAspect="1"/>
          </p:cNvPicPr>
          <p:nvPr userDrawn="1"/>
        </p:nvPicPr>
        <p:blipFill>
          <a:blip r:embed="rId9"/>
          <a:stretch>
            <a:fillRect/>
          </a:stretch>
        </p:blipFill>
        <p:spPr>
          <a:xfrm>
            <a:off x="12195383" y="161397"/>
            <a:ext cx="1280450" cy="1278000"/>
          </a:xfrm>
          <a:prstGeom prst="rect">
            <a:avLst/>
          </a:prstGeom>
        </p:spPr>
      </p:pic>
    </p:spTree>
    <p:extLst>
      <p:ext uri="{BB962C8B-B14F-4D97-AF65-F5344CB8AC3E}">
        <p14:creationId xmlns:p14="http://schemas.microsoft.com/office/powerpoint/2010/main" val="324155365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88" r:id="rId5"/>
  </p:sldLayoutIdLst>
  <p:hf hdr="0" ftr="0" dt="0"/>
  <p:txStyles>
    <p:titleStyle>
      <a:lvl1pPr algn="l" rtl="0" eaLnBrk="1" latinLnBrk="0" hangingPunct="1">
        <a:spcBef>
          <a:spcPct val="0"/>
        </a:spcBef>
        <a:buNone/>
        <a:defRPr kumimoji="0" sz="4945" b="1" kern="1200">
          <a:solidFill>
            <a:schemeClr val="tx2"/>
          </a:solidFill>
          <a:latin typeface="+mj-lt"/>
          <a:ea typeface="+mj-ea"/>
          <a:cs typeface="+mj-cs"/>
        </a:defRPr>
      </a:lvl1pPr>
    </p:titleStyle>
    <p:bodyStyle>
      <a:lvl1pPr marL="621514" indent="-621514" algn="l" rtl="0" eaLnBrk="1" latinLnBrk="0" hangingPunct="1">
        <a:spcBef>
          <a:spcPts val="0"/>
        </a:spcBef>
        <a:buClrTx/>
        <a:buSzPct val="60000"/>
        <a:buFont typeface="Wingdings" panose="05000000000000000000" pitchFamily="2" charset="2"/>
        <a:buChar char="v"/>
        <a:defRPr kumimoji="0" sz="4396" kern="1200">
          <a:solidFill>
            <a:schemeClr val="tx1"/>
          </a:solidFill>
          <a:latin typeface="+mn-lt"/>
          <a:ea typeface="+mn-ea"/>
          <a:cs typeface="+mn-cs"/>
        </a:defRPr>
      </a:lvl1pPr>
      <a:lvl2pPr marL="1240847" indent="-606248" algn="l" rtl="0" eaLnBrk="1" latinLnBrk="0" hangingPunct="1">
        <a:spcBef>
          <a:spcPts val="0"/>
        </a:spcBef>
        <a:buClrTx/>
        <a:buSzPct val="70000"/>
        <a:buFont typeface="Wingdings" panose="05000000000000000000" pitchFamily="2" charset="2"/>
        <a:buChar char="Ø"/>
        <a:defRPr kumimoji="0" sz="3984" kern="1200">
          <a:solidFill>
            <a:schemeClr val="tx1"/>
          </a:solidFill>
          <a:latin typeface="+mn-lt"/>
          <a:ea typeface="+mn-ea"/>
          <a:cs typeface="+mn-cs"/>
        </a:defRPr>
      </a:lvl2pPr>
      <a:lvl3pPr marL="1890710" indent="-634599" algn="l" rtl="0" eaLnBrk="1" latinLnBrk="0" hangingPunct="1">
        <a:spcBef>
          <a:spcPts val="0"/>
        </a:spcBef>
        <a:buClrTx/>
        <a:buSzPct val="75000"/>
        <a:buFont typeface="Wingdings" panose="05000000000000000000" pitchFamily="2" charset="2"/>
        <a:buChar char="ü"/>
        <a:defRPr kumimoji="0" sz="3572" kern="1200">
          <a:solidFill>
            <a:schemeClr val="tx1"/>
          </a:solidFill>
          <a:latin typeface="+mn-lt"/>
          <a:ea typeface="+mn-ea"/>
          <a:cs typeface="+mn-cs"/>
        </a:defRPr>
      </a:lvl3pPr>
      <a:lvl4pPr marL="2512223" indent="-621514" algn="l" rtl="0" eaLnBrk="1" latinLnBrk="0" hangingPunct="1">
        <a:spcBef>
          <a:spcPts val="0"/>
        </a:spcBef>
        <a:buClrTx/>
        <a:buSzPct val="75000"/>
        <a:buFont typeface="Courier New" panose="02070309020205020404" pitchFamily="49" charset="0"/>
        <a:buChar char="o"/>
        <a:defRPr kumimoji="0" sz="3022" kern="1200">
          <a:solidFill>
            <a:schemeClr val="tx1"/>
          </a:solidFill>
          <a:latin typeface="+mn-lt"/>
          <a:ea typeface="+mn-ea"/>
          <a:cs typeface="+mn-cs"/>
        </a:defRPr>
      </a:lvl4pPr>
      <a:lvl5pPr marL="3146821" indent="-634599" algn="l" rtl="0" eaLnBrk="1" latinLnBrk="0" hangingPunct="1">
        <a:spcBef>
          <a:spcPts val="0"/>
        </a:spcBef>
        <a:buClrTx/>
        <a:buSzPct val="65000"/>
        <a:buFont typeface="Arial" panose="020B0604020202020204" pitchFamily="34" charset="0"/>
        <a:buChar char="•"/>
        <a:defRPr kumimoji="0" sz="3022" kern="1200">
          <a:solidFill>
            <a:schemeClr val="tx1"/>
          </a:solidFill>
          <a:latin typeface="+mn-lt"/>
          <a:ea typeface="+mn-ea"/>
          <a:cs typeface="+mn-cs"/>
        </a:defRPr>
      </a:lvl5pPr>
      <a:lvl6pPr marL="3218233" indent="-349807" algn="l" rtl="0" eaLnBrk="1" latinLnBrk="0" hangingPunct="1">
        <a:spcBef>
          <a:spcPct val="20000"/>
        </a:spcBef>
        <a:buClr>
          <a:schemeClr val="accent1"/>
        </a:buClr>
        <a:buFont typeface="Wingdings"/>
        <a:buChar char="§"/>
        <a:defRPr kumimoji="0" sz="2747" kern="1200" baseline="0">
          <a:solidFill>
            <a:schemeClr val="tx1"/>
          </a:solidFill>
          <a:latin typeface="+mn-lt"/>
          <a:ea typeface="+mn-ea"/>
          <a:cs typeface="+mn-cs"/>
        </a:defRPr>
      </a:lvl6pPr>
      <a:lvl7pPr marL="3638003" indent="-349807" algn="l" rtl="0" eaLnBrk="1" latinLnBrk="0" hangingPunct="1">
        <a:spcBef>
          <a:spcPct val="20000"/>
        </a:spcBef>
        <a:buClr>
          <a:schemeClr val="accent2"/>
        </a:buClr>
        <a:buFont typeface="Wingdings"/>
        <a:buChar char="§"/>
        <a:defRPr kumimoji="0" sz="2747" kern="1200" baseline="0">
          <a:solidFill>
            <a:schemeClr val="tx1"/>
          </a:solidFill>
          <a:latin typeface="+mn-lt"/>
          <a:ea typeface="+mn-ea"/>
          <a:cs typeface="+mn-cs"/>
        </a:defRPr>
      </a:lvl7pPr>
      <a:lvl8pPr marL="4057772" indent="-349807" algn="l" rtl="0" eaLnBrk="1" latinLnBrk="0" hangingPunct="1">
        <a:spcBef>
          <a:spcPct val="20000"/>
        </a:spcBef>
        <a:buClr>
          <a:schemeClr val="accent3"/>
        </a:buClr>
        <a:buFont typeface="Wingdings"/>
        <a:buChar char="§"/>
        <a:defRPr kumimoji="0" sz="2747" kern="1200" baseline="0">
          <a:solidFill>
            <a:schemeClr val="tx1"/>
          </a:solidFill>
          <a:latin typeface="+mn-lt"/>
          <a:ea typeface="+mn-ea"/>
          <a:cs typeface="+mn-cs"/>
        </a:defRPr>
      </a:lvl8pPr>
      <a:lvl9pPr marL="4477542" indent="-349807" algn="l" rtl="0" eaLnBrk="1" latinLnBrk="0" hangingPunct="1">
        <a:spcBef>
          <a:spcPct val="20000"/>
        </a:spcBef>
        <a:buClr>
          <a:schemeClr val="accent4"/>
        </a:buClr>
        <a:buFont typeface="Wingdings"/>
        <a:buChar char="§"/>
        <a:defRPr kumimoji="0" sz="2747"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99614" algn="l" rtl="0" eaLnBrk="1" latinLnBrk="0" hangingPunct="1">
        <a:defRPr kumimoji="0" kern="1200">
          <a:solidFill>
            <a:schemeClr val="tx1"/>
          </a:solidFill>
          <a:latin typeface="+mn-lt"/>
          <a:ea typeface="+mn-ea"/>
          <a:cs typeface="+mn-cs"/>
        </a:defRPr>
      </a:lvl2pPr>
      <a:lvl3pPr marL="1399232" algn="l" rtl="0" eaLnBrk="1" latinLnBrk="0" hangingPunct="1">
        <a:defRPr kumimoji="0" kern="1200">
          <a:solidFill>
            <a:schemeClr val="tx1"/>
          </a:solidFill>
          <a:latin typeface="+mn-lt"/>
          <a:ea typeface="+mn-ea"/>
          <a:cs typeface="+mn-cs"/>
        </a:defRPr>
      </a:lvl3pPr>
      <a:lvl4pPr marL="2098847" algn="l" rtl="0" eaLnBrk="1" latinLnBrk="0" hangingPunct="1">
        <a:defRPr kumimoji="0" kern="1200">
          <a:solidFill>
            <a:schemeClr val="tx1"/>
          </a:solidFill>
          <a:latin typeface="+mn-lt"/>
          <a:ea typeface="+mn-ea"/>
          <a:cs typeface="+mn-cs"/>
        </a:defRPr>
      </a:lvl4pPr>
      <a:lvl5pPr marL="2798465" algn="l" rtl="0" eaLnBrk="1" latinLnBrk="0" hangingPunct="1">
        <a:defRPr kumimoji="0" kern="1200">
          <a:solidFill>
            <a:schemeClr val="tx1"/>
          </a:solidFill>
          <a:latin typeface="+mn-lt"/>
          <a:ea typeface="+mn-ea"/>
          <a:cs typeface="+mn-cs"/>
        </a:defRPr>
      </a:lvl5pPr>
      <a:lvl6pPr marL="3498080" algn="l" rtl="0" eaLnBrk="1" latinLnBrk="0" hangingPunct="1">
        <a:defRPr kumimoji="0" kern="1200">
          <a:solidFill>
            <a:schemeClr val="tx1"/>
          </a:solidFill>
          <a:latin typeface="+mn-lt"/>
          <a:ea typeface="+mn-ea"/>
          <a:cs typeface="+mn-cs"/>
        </a:defRPr>
      </a:lvl6pPr>
      <a:lvl7pPr marL="4197695" algn="l" rtl="0" eaLnBrk="1" latinLnBrk="0" hangingPunct="1">
        <a:defRPr kumimoji="0" kern="1200">
          <a:solidFill>
            <a:schemeClr val="tx1"/>
          </a:solidFill>
          <a:latin typeface="+mn-lt"/>
          <a:ea typeface="+mn-ea"/>
          <a:cs typeface="+mn-cs"/>
        </a:defRPr>
      </a:lvl7pPr>
      <a:lvl8pPr marL="4897312" algn="l" rtl="0" eaLnBrk="1" latinLnBrk="0" hangingPunct="1">
        <a:defRPr kumimoji="0" kern="1200">
          <a:solidFill>
            <a:schemeClr val="tx1"/>
          </a:solidFill>
          <a:latin typeface="+mn-lt"/>
          <a:ea typeface="+mn-ea"/>
          <a:cs typeface="+mn-cs"/>
        </a:defRPr>
      </a:lvl8pPr>
      <a:lvl9pPr marL="5596926"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
          <p:cNvSpPr txBox="1"/>
          <p:nvPr/>
        </p:nvSpPr>
        <p:spPr>
          <a:xfrm>
            <a:off x="1041739" y="1983833"/>
            <a:ext cx="11085552" cy="4785757"/>
          </a:xfrm>
          <a:prstGeom prst="rect">
            <a:avLst/>
          </a:prstGeom>
          <a:noFill/>
          <a:ln>
            <a:noFill/>
          </a:ln>
        </p:spPr>
        <p:txBody>
          <a:bodyPr spcFirstLastPara="1" wrap="square" lIns="91400" tIns="45700" rIns="91400" bIns="45700" anchor="t" anchorCtr="0">
            <a:spAutoFit/>
          </a:bodyPr>
          <a:lstStyle/>
          <a:p>
            <a:pPr algn="ctr"/>
            <a:r>
              <a:rPr lang="en-US" sz="5400" b="1" i="1" dirty="0">
                <a:solidFill>
                  <a:schemeClr val="dk2"/>
                </a:solidFill>
                <a:latin typeface="Twentieth Century"/>
                <a:ea typeface="Twentieth Century"/>
                <a:cs typeface="Twentieth Century"/>
                <a:sym typeface="Twentieth Century"/>
              </a:rPr>
              <a:t>Interagency Council on Homelessness</a:t>
            </a:r>
            <a:endParaRPr dirty="0"/>
          </a:p>
          <a:p>
            <a:pPr algn="ctr">
              <a:spcBef>
                <a:spcPts val="1200"/>
              </a:spcBef>
            </a:pPr>
            <a:r>
              <a:rPr lang="en-US" sz="5400" b="1" i="1" dirty="0">
                <a:solidFill>
                  <a:schemeClr val="dk2"/>
                </a:solidFill>
                <a:latin typeface="Twentieth Century"/>
                <a:ea typeface="Twentieth Century"/>
                <a:cs typeface="Twentieth Century"/>
                <a:sym typeface="Twentieth Century"/>
              </a:rPr>
              <a:t>Emergency Response &amp; Shelter Operations (ERSO) Committee</a:t>
            </a:r>
          </a:p>
          <a:p>
            <a:pPr algn="ctr"/>
            <a:endParaRPr lang="en-US" sz="4399" b="1" i="1" dirty="0">
              <a:solidFill>
                <a:schemeClr val="dk2"/>
              </a:solidFill>
              <a:latin typeface="Twentieth Century"/>
              <a:ea typeface="Twentieth Century"/>
              <a:cs typeface="Twentieth Century"/>
              <a:sym typeface="Twentieth Century"/>
            </a:endParaRPr>
          </a:p>
          <a:p>
            <a:pPr algn="ctr">
              <a:spcBef>
                <a:spcPts val="3000"/>
              </a:spcBef>
            </a:pPr>
            <a:r>
              <a:rPr lang="en-US" sz="5400" b="1" i="1" dirty="0">
                <a:solidFill>
                  <a:schemeClr val="dk2"/>
                </a:solidFill>
                <a:latin typeface="Twentieth Century"/>
                <a:ea typeface="Twentieth Century"/>
                <a:cs typeface="Twentieth Century"/>
                <a:sym typeface="Twentieth Century"/>
              </a:rPr>
              <a:t>10 May 2022</a:t>
            </a:r>
          </a:p>
        </p:txBody>
      </p:sp>
      <p:grpSp>
        <p:nvGrpSpPr>
          <p:cNvPr id="75" name="Google Shape;75;p1"/>
          <p:cNvGrpSpPr/>
          <p:nvPr/>
        </p:nvGrpSpPr>
        <p:grpSpPr>
          <a:xfrm>
            <a:off x="4563993" y="4709614"/>
            <a:ext cx="4041044" cy="903350"/>
            <a:chOff x="2969359" y="2373249"/>
            <a:chExt cx="4041044" cy="903351"/>
          </a:xfrm>
        </p:grpSpPr>
        <p:pic>
          <p:nvPicPr>
            <p:cNvPr id="76" name="Google Shape;76;p1"/>
            <p:cNvPicPr preferRelativeResize="0"/>
            <p:nvPr/>
          </p:nvPicPr>
          <p:blipFill rotWithShape="1">
            <a:blip r:embed="rId3">
              <a:alphaModFix/>
            </a:blip>
            <a:srcRect/>
            <a:stretch/>
          </p:blipFill>
          <p:spPr>
            <a:xfrm>
              <a:off x="2969359" y="2373249"/>
              <a:ext cx="902556" cy="894707"/>
            </a:xfrm>
            <a:prstGeom prst="rect">
              <a:avLst/>
            </a:prstGeom>
            <a:noFill/>
            <a:ln>
              <a:noFill/>
            </a:ln>
          </p:spPr>
        </p:pic>
        <p:pic>
          <p:nvPicPr>
            <p:cNvPr id="77" name="Google Shape;77;p1"/>
            <p:cNvPicPr preferRelativeResize="0"/>
            <p:nvPr/>
          </p:nvPicPr>
          <p:blipFill rotWithShape="1">
            <a:blip r:embed="rId3">
              <a:alphaModFix/>
            </a:blip>
            <a:srcRect/>
            <a:stretch/>
          </p:blipFill>
          <p:spPr>
            <a:xfrm>
              <a:off x="6107847" y="2381893"/>
              <a:ext cx="902556" cy="894707"/>
            </a:xfrm>
            <a:prstGeom prst="rect">
              <a:avLst/>
            </a:prstGeom>
            <a:noFill/>
            <a:ln>
              <a:noFill/>
            </a:ln>
          </p:spPr>
        </p:pic>
        <p:pic>
          <p:nvPicPr>
            <p:cNvPr id="78" name="Google Shape;78;p1"/>
            <p:cNvPicPr preferRelativeResize="0"/>
            <p:nvPr/>
          </p:nvPicPr>
          <p:blipFill rotWithShape="1">
            <a:blip r:embed="rId3">
              <a:alphaModFix/>
            </a:blip>
            <a:srcRect/>
            <a:stretch/>
          </p:blipFill>
          <p:spPr>
            <a:xfrm>
              <a:off x="4569559" y="2373249"/>
              <a:ext cx="902556" cy="894707"/>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53DF8F-3C17-0BF2-A9AD-7B50B2021B29}"/>
              </a:ext>
            </a:extLst>
          </p:cNvPr>
          <p:cNvSpPr>
            <a:spLocks noGrp="1"/>
          </p:cNvSpPr>
          <p:nvPr>
            <p:ph type="body" idx="1"/>
          </p:nvPr>
        </p:nvSpPr>
        <p:spPr>
          <a:xfrm>
            <a:off x="358219" y="1120140"/>
            <a:ext cx="13316959" cy="6559238"/>
          </a:xfrm>
        </p:spPr>
        <p:txBody>
          <a:bodyPr>
            <a:normAutofit fontScale="92500" lnSpcReduction="20000"/>
          </a:bodyPr>
          <a:lstStyle/>
          <a:p>
            <a:pPr marL="15266" indent="0">
              <a:lnSpc>
                <a:spcPct val="120000"/>
              </a:lnSpc>
              <a:spcBef>
                <a:spcPts val="600"/>
              </a:spcBef>
              <a:buNone/>
            </a:pPr>
            <a:r>
              <a:rPr lang="en-US" sz="3200" b="1" dirty="0"/>
              <a:t>Key Questions/Considerations: </a:t>
            </a:r>
          </a:p>
          <a:p>
            <a:pPr marL="1206099" lvl="1" indent="-571500">
              <a:lnSpc>
                <a:spcPct val="120000"/>
              </a:lnSpc>
            </a:pPr>
            <a:r>
              <a:rPr lang="en-US" sz="2788" b="1" dirty="0">
                <a:solidFill>
                  <a:srgbClr val="C00000"/>
                </a:solidFill>
              </a:rPr>
              <a:t>FDBK: Co-ed shelter utilization.  Does this tell us what the demand is for these? Be careful about whether this tells us whether that specific location is in demand than typology.  </a:t>
            </a:r>
          </a:p>
          <a:p>
            <a:pPr marL="1855962" lvl="2" indent="-571500">
              <a:lnSpc>
                <a:spcPct val="120000"/>
              </a:lnSpc>
            </a:pPr>
            <a:r>
              <a:rPr lang="en-US" sz="2376" b="1" dirty="0">
                <a:solidFill>
                  <a:srgbClr val="C00000"/>
                </a:solidFill>
              </a:rPr>
              <a:t>FDBK: Hypo sites have a lower threshold and there aren’t people that aren’t telling you what to do or requiring you to participate in services?</a:t>
            </a:r>
          </a:p>
          <a:p>
            <a:pPr marL="1206099" lvl="1" indent="-571500">
              <a:lnSpc>
                <a:spcPct val="120000"/>
              </a:lnSpc>
            </a:pPr>
            <a:r>
              <a:rPr lang="en-US" sz="2788" b="1" dirty="0">
                <a:solidFill>
                  <a:srgbClr val="C00000"/>
                </a:solidFill>
              </a:rPr>
              <a:t>FDBK: our clients want to be in community! E.g. very limited folks took the offer to get placed at 801 East from Langdon Rec Center.</a:t>
            </a:r>
          </a:p>
          <a:p>
            <a:pPr marL="1855962" lvl="2" indent="-571500">
              <a:lnSpc>
                <a:spcPct val="120000"/>
              </a:lnSpc>
            </a:pPr>
            <a:r>
              <a:rPr lang="en-US" sz="2376" b="1" dirty="0">
                <a:solidFill>
                  <a:srgbClr val="C00000"/>
                </a:solidFill>
              </a:rPr>
              <a:t>Access to the whole city!</a:t>
            </a:r>
            <a:endParaRPr lang="en-US" sz="3200" b="1" dirty="0">
              <a:solidFill>
                <a:srgbClr val="C00000"/>
              </a:solidFill>
            </a:endParaRPr>
          </a:p>
          <a:p>
            <a:pPr marL="15266" indent="0">
              <a:lnSpc>
                <a:spcPct val="120000"/>
              </a:lnSpc>
              <a:spcBef>
                <a:spcPts val="600"/>
              </a:spcBef>
              <a:buNone/>
            </a:pPr>
            <a:endParaRPr lang="en-US" sz="1400" b="1" dirty="0">
              <a:solidFill>
                <a:srgbClr val="C00000"/>
              </a:solidFill>
            </a:endParaRPr>
          </a:p>
          <a:p>
            <a:pPr marL="586766" indent="-571500">
              <a:lnSpc>
                <a:spcPct val="120000"/>
              </a:lnSpc>
            </a:pPr>
            <a:r>
              <a:rPr lang="en-US" sz="3200" b="1" dirty="0"/>
              <a:t>What does the data tell us about our target population and their service needs?</a:t>
            </a:r>
          </a:p>
          <a:p>
            <a:pPr marL="1206099" lvl="1" indent="-571500">
              <a:lnSpc>
                <a:spcPct val="120000"/>
              </a:lnSpc>
            </a:pPr>
            <a:r>
              <a:rPr lang="en-US" sz="2788" b="1" dirty="0">
                <a:solidFill>
                  <a:srgbClr val="C00000"/>
                </a:solidFill>
              </a:rPr>
              <a:t>FDBK: We need data on what our clients want!  Surveys, focus groups, etc.</a:t>
            </a:r>
          </a:p>
          <a:p>
            <a:pPr marL="1206099" lvl="1" indent="-571500">
              <a:lnSpc>
                <a:spcPct val="120000"/>
              </a:lnSpc>
            </a:pPr>
            <a:endParaRPr lang="en-US" sz="2788" b="1" dirty="0">
              <a:solidFill>
                <a:srgbClr val="C00000"/>
              </a:solidFill>
            </a:endParaRPr>
          </a:p>
          <a:p>
            <a:pPr marL="586766" indent="-571500">
              <a:lnSpc>
                <a:spcPct val="120000"/>
              </a:lnSpc>
            </a:pPr>
            <a:r>
              <a:rPr lang="en-US" sz="3200" b="1" dirty="0"/>
              <a:t>How should the data on target population and service needs inform our building configurations/design?</a:t>
            </a:r>
          </a:p>
        </p:txBody>
      </p:sp>
      <p:sp>
        <p:nvSpPr>
          <p:cNvPr id="3" name="Title 2">
            <a:extLst>
              <a:ext uri="{FF2B5EF4-FFF2-40B4-BE49-F238E27FC236}">
                <a16:creationId xmlns:a16="http://schemas.microsoft.com/office/drawing/2014/main" id="{5C4F7534-EB9C-A33F-4847-30AAFF8D2CC8}"/>
              </a:ext>
            </a:extLst>
          </p:cNvPr>
          <p:cNvSpPr>
            <a:spLocks noGrp="1"/>
          </p:cNvSpPr>
          <p:nvPr>
            <p:ph type="title"/>
          </p:nvPr>
        </p:nvSpPr>
        <p:spPr/>
        <p:txBody>
          <a:bodyPr/>
          <a:lstStyle/>
          <a:p>
            <a:r>
              <a:rPr lang="en-US" sz="4000" dirty="0"/>
              <a:t>Opportunity | Budgeted Shelter Replacement</a:t>
            </a:r>
          </a:p>
        </p:txBody>
      </p:sp>
      <p:sp>
        <p:nvSpPr>
          <p:cNvPr id="4" name="Slide Number Placeholder 3">
            <a:extLst>
              <a:ext uri="{FF2B5EF4-FFF2-40B4-BE49-F238E27FC236}">
                <a16:creationId xmlns:a16="http://schemas.microsoft.com/office/drawing/2014/main" id="{87645312-5061-7BCA-DD79-973D929EDACC}"/>
              </a:ext>
            </a:extLst>
          </p:cNvPr>
          <p:cNvSpPr>
            <a:spLocks noGrp="1"/>
          </p:cNvSpPr>
          <p:nvPr>
            <p:ph type="sldNum" idx="12"/>
          </p:nvPr>
        </p:nvSpPr>
        <p:spPr/>
        <p:txBody>
          <a:bodyPr/>
          <a:lstStyle/>
          <a:p>
            <a:fld id="{00000000-1234-1234-1234-123412341234}" type="slidenum">
              <a:rPr lang="en-US" smtClean="0"/>
              <a:pPr/>
              <a:t>10</a:t>
            </a:fld>
            <a:endParaRPr lang="en-US"/>
          </a:p>
        </p:txBody>
      </p:sp>
    </p:spTree>
    <p:extLst>
      <p:ext uri="{BB962C8B-B14F-4D97-AF65-F5344CB8AC3E}">
        <p14:creationId xmlns:p14="http://schemas.microsoft.com/office/powerpoint/2010/main" val="132675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2"/>
          <p:cNvSpPr txBox="1">
            <a:spLocks noGrp="1"/>
          </p:cNvSpPr>
          <p:nvPr>
            <p:ph type="body" idx="1"/>
          </p:nvPr>
        </p:nvSpPr>
        <p:spPr>
          <a:xfrm>
            <a:off x="438503" y="1202757"/>
            <a:ext cx="12739959" cy="6205753"/>
          </a:xfrm>
          <a:prstGeom prst="rect">
            <a:avLst/>
          </a:prstGeom>
          <a:noFill/>
          <a:ln>
            <a:noFill/>
          </a:ln>
        </p:spPr>
        <p:txBody>
          <a:bodyPr spcFirstLastPara="1" wrap="square" lIns="101850" tIns="50925" rIns="101850" bIns="50925" anchor="t" anchorCtr="0">
            <a:normAutofit/>
          </a:bodyPr>
          <a:lstStyle/>
          <a:p>
            <a:pPr marL="457200" indent="-457200">
              <a:lnSpc>
                <a:spcPct val="120000"/>
              </a:lnSpc>
              <a:buFont typeface="+mj-lt"/>
              <a:buAutoNum type="romanUcPeriod"/>
            </a:pPr>
            <a:r>
              <a:rPr lang="en-US" sz="3200" dirty="0">
                <a:solidFill>
                  <a:schemeClr val="bg2">
                    <a:lumMod val="50000"/>
                  </a:schemeClr>
                </a:solidFill>
                <a:latin typeface="Tw Cen MT" panose="020B0602020104020603" pitchFamily="34" charset="77"/>
              </a:rPr>
              <a:t>Welcome &amp; Agenda Review (5 mins)</a:t>
            </a:r>
          </a:p>
          <a:p>
            <a:pPr marL="457200" indent="-457200">
              <a:lnSpc>
                <a:spcPct val="120000"/>
              </a:lnSpc>
              <a:buFont typeface="+mj-lt"/>
              <a:buAutoNum type="romanUcPeriod"/>
            </a:pPr>
            <a:r>
              <a:rPr lang="en-US" sz="3200" b="1" dirty="0">
                <a:latin typeface="Tw Cen MT" panose="020B0602020104020603" pitchFamily="34" charset="77"/>
              </a:rPr>
              <a:t>Shelter (Re)Design (75 mins)</a:t>
            </a:r>
          </a:p>
          <a:p>
            <a:pPr marL="914400" lvl="2" indent="-457200">
              <a:lnSpc>
                <a:spcPct val="120000"/>
              </a:lnSpc>
              <a:buFont typeface="+mj-lt"/>
              <a:buAutoNum type="alphaLcParenR"/>
            </a:pPr>
            <a:r>
              <a:rPr lang="en-US" sz="2800" dirty="0">
                <a:latin typeface="Tw Cen MT" panose="020B0602020104020603" pitchFamily="34" charset="77"/>
              </a:rPr>
              <a:t>Overall Proposed Process (10 mins)</a:t>
            </a:r>
          </a:p>
          <a:p>
            <a:pPr marL="914400" lvl="2" indent="-457200">
              <a:lnSpc>
                <a:spcPct val="120000"/>
              </a:lnSpc>
              <a:buFont typeface="+mj-lt"/>
              <a:buAutoNum type="alphaLcParenR"/>
            </a:pPr>
            <a:r>
              <a:rPr lang="en-US" sz="2800" dirty="0">
                <a:latin typeface="Tw Cen MT" panose="020B0602020104020603" pitchFamily="34" charset="77"/>
              </a:rPr>
              <a:t>Reviewing the Opportunities (10 mins)</a:t>
            </a:r>
          </a:p>
          <a:p>
            <a:pPr marL="914400" lvl="2" indent="-457200">
              <a:lnSpc>
                <a:spcPct val="120000"/>
              </a:lnSpc>
              <a:buFont typeface="+mj-lt"/>
              <a:buAutoNum type="alphaLcParenR"/>
            </a:pPr>
            <a:r>
              <a:rPr lang="en-US" sz="2800" b="1" dirty="0">
                <a:latin typeface="Tw Cen MT" panose="020B0602020104020603" pitchFamily="34" charset="77"/>
              </a:rPr>
              <a:t>Identifying System Needs and Preferences (65 mins)</a:t>
            </a:r>
            <a:endParaRPr lang="en-US" sz="2250" b="1" dirty="0">
              <a:latin typeface="Tw Cen MT" panose="020B0602020104020603" pitchFamily="34" charset="77"/>
            </a:endParaRPr>
          </a:p>
          <a:p>
            <a:pPr marL="457200" indent="-457200">
              <a:lnSpc>
                <a:spcPct val="120000"/>
              </a:lnSpc>
              <a:buFont typeface="+mj-lt"/>
              <a:buAutoNum type="romanUcPeriod"/>
            </a:pPr>
            <a:r>
              <a:rPr lang="en-US" sz="3200" dirty="0">
                <a:solidFill>
                  <a:schemeClr val="bg2">
                    <a:lumMod val="50000"/>
                  </a:schemeClr>
                </a:solidFill>
                <a:latin typeface="Tw Cen MT" panose="020B0602020104020603" pitchFamily="34" charset="77"/>
              </a:rPr>
              <a:t>Announcements and Reminders (as needed)</a:t>
            </a:r>
          </a:p>
          <a:p>
            <a:pPr marL="457200" indent="-457200">
              <a:lnSpc>
                <a:spcPct val="120000"/>
              </a:lnSpc>
              <a:buFont typeface="+mj-lt"/>
              <a:buAutoNum type="romanUcPeriod"/>
            </a:pPr>
            <a:r>
              <a:rPr lang="en-US" sz="3200" dirty="0">
                <a:solidFill>
                  <a:schemeClr val="bg2">
                    <a:lumMod val="50000"/>
                  </a:schemeClr>
                </a:solidFill>
                <a:latin typeface="Tw Cen MT" panose="020B0602020104020603" pitchFamily="34" charset="77"/>
              </a:rPr>
              <a:t>Summary and Adjournment (5 mins)</a:t>
            </a:r>
          </a:p>
        </p:txBody>
      </p:sp>
      <p:sp>
        <p:nvSpPr>
          <p:cNvPr id="85" name="Google Shape;85;p2"/>
          <p:cNvSpPr txBox="1">
            <a:spLocks noGrp="1"/>
          </p:cNvSpPr>
          <p:nvPr>
            <p:ph type="title"/>
          </p:nvPr>
        </p:nvSpPr>
        <p:spPr>
          <a:xfrm>
            <a:off x="928468" y="0"/>
            <a:ext cx="10436218" cy="828152"/>
          </a:xfrm>
          <a:prstGeom prst="rect">
            <a:avLst/>
          </a:prstGeom>
          <a:noFill/>
          <a:ln>
            <a:noFill/>
          </a:ln>
        </p:spPr>
        <p:txBody>
          <a:bodyPr spcFirstLastPara="1" wrap="square" lIns="101850" tIns="50925" rIns="101850" bIns="50925" anchor="b" anchorCtr="0">
            <a:noAutofit/>
          </a:bodyPr>
          <a:lstStyle/>
          <a:p>
            <a:pPr>
              <a:buSzPts val="3600"/>
            </a:pPr>
            <a:r>
              <a:rPr lang="en-US" sz="4800" dirty="0"/>
              <a:t>Meeting Agenda</a:t>
            </a:r>
            <a:endParaRPr sz="4800" dirty="0"/>
          </a:p>
        </p:txBody>
      </p:sp>
      <p:sp>
        <p:nvSpPr>
          <p:cNvPr id="86" name="Google Shape;86;p2"/>
          <p:cNvSpPr txBox="1">
            <a:spLocks noGrp="1"/>
          </p:cNvSpPr>
          <p:nvPr>
            <p:ph type="sldNum" idx="12"/>
          </p:nvPr>
        </p:nvSpPr>
        <p:spPr>
          <a:xfrm>
            <a:off x="13178462" y="7257435"/>
            <a:ext cx="497003" cy="411334"/>
          </a:xfrm>
          <a:prstGeom prst="rect">
            <a:avLst/>
          </a:prstGeom>
          <a:noFill/>
          <a:ln>
            <a:noFill/>
          </a:ln>
        </p:spPr>
        <p:txBody>
          <a:bodyPr spcFirstLastPara="1" wrap="square" lIns="101850" tIns="50925" rIns="101850" bIns="50925"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300" b="0" i="0" u="none" strike="noStrike" kern="0" cap="none" spc="0" normalizeH="0" baseline="0" noProof="0">
                <a:ln>
                  <a:noFill/>
                </a:ln>
                <a:solidFill>
                  <a:srgbClr val="775F55"/>
                </a:solidFill>
                <a:effectLst/>
                <a:uLnTx/>
                <a:uFillTx/>
                <a:latin typeface="Twentieth Century"/>
                <a:sym typeface="Twentieth Century"/>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sz="1300" b="0" i="0" u="none" strike="noStrike" kern="0" cap="none" spc="0" normalizeH="0" baseline="0" noProof="0">
              <a:ln>
                <a:noFill/>
              </a:ln>
              <a:solidFill>
                <a:srgbClr val="775F55"/>
              </a:solidFill>
              <a:effectLst/>
              <a:uLnTx/>
              <a:uFillTx/>
              <a:latin typeface="Twentieth Century"/>
              <a:sym typeface="Twentieth Century"/>
            </a:endParaRPr>
          </a:p>
        </p:txBody>
      </p:sp>
    </p:spTree>
    <p:extLst>
      <p:ext uri="{BB962C8B-B14F-4D97-AF65-F5344CB8AC3E}">
        <p14:creationId xmlns:p14="http://schemas.microsoft.com/office/powerpoint/2010/main" val="4204870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020E380-3D2C-4BF1-A705-ADB36149D845}"/>
              </a:ext>
            </a:extLst>
          </p:cNvPr>
          <p:cNvSpPr>
            <a:spLocks noGrp="1"/>
          </p:cNvSpPr>
          <p:nvPr>
            <p:ph type="body" idx="1"/>
          </p:nvPr>
        </p:nvSpPr>
        <p:spPr/>
        <p:txBody>
          <a:bodyPr>
            <a:normAutofit fontScale="85000" lnSpcReduction="10000"/>
          </a:bodyPr>
          <a:lstStyle/>
          <a:p>
            <a:r>
              <a:rPr lang="en-US" dirty="0"/>
              <a:t>What do we want out of our design process?</a:t>
            </a:r>
          </a:p>
          <a:p>
            <a:pPr lvl="1"/>
            <a:r>
              <a:rPr lang="en-US" dirty="0"/>
              <a:t>Data Driven</a:t>
            </a:r>
          </a:p>
          <a:p>
            <a:pPr lvl="1"/>
            <a:r>
              <a:rPr lang="en-US" dirty="0"/>
              <a:t>Client’s voice</a:t>
            </a:r>
          </a:p>
          <a:p>
            <a:pPr lvl="1"/>
            <a:r>
              <a:rPr lang="en-US" dirty="0"/>
              <a:t>Front line voice</a:t>
            </a:r>
          </a:p>
          <a:p>
            <a:pPr lvl="1"/>
            <a:r>
              <a:rPr lang="en-US" dirty="0"/>
              <a:t>Lessons learned from DCG Replacement Efforts</a:t>
            </a:r>
          </a:p>
          <a:p>
            <a:pPr lvl="1"/>
            <a:r>
              <a:rPr lang="en-US" dirty="0"/>
              <a:t>Lessons learned from 801 East Shelter</a:t>
            </a:r>
          </a:p>
          <a:p>
            <a:pPr lvl="1"/>
            <a:endParaRPr lang="en-US" dirty="0"/>
          </a:p>
          <a:p>
            <a:r>
              <a:rPr lang="en-US" dirty="0"/>
              <a:t>What does Homeward DC say about shelter redevelopment and our plans for the Singles Subsystem?</a:t>
            </a:r>
          </a:p>
          <a:p>
            <a:pPr lvl="1"/>
            <a:r>
              <a:rPr lang="en-US" dirty="0"/>
              <a:t>Goal 3: re Capital and Program Improvements to Shelter Stock</a:t>
            </a:r>
          </a:p>
          <a:p>
            <a:pPr lvl="1"/>
            <a:r>
              <a:rPr lang="en-US" dirty="0"/>
              <a:t>Goal 4: re Reforming the Front Door for Individuals</a:t>
            </a:r>
          </a:p>
        </p:txBody>
      </p:sp>
      <p:sp>
        <p:nvSpPr>
          <p:cNvPr id="3" name="Title 2">
            <a:extLst>
              <a:ext uri="{FF2B5EF4-FFF2-40B4-BE49-F238E27FC236}">
                <a16:creationId xmlns:a16="http://schemas.microsoft.com/office/drawing/2014/main" id="{E41900B0-4627-8062-0728-2416D6BCFA63}"/>
              </a:ext>
            </a:extLst>
          </p:cNvPr>
          <p:cNvSpPr>
            <a:spLocks noGrp="1"/>
          </p:cNvSpPr>
          <p:nvPr>
            <p:ph type="title"/>
          </p:nvPr>
        </p:nvSpPr>
        <p:spPr/>
        <p:txBody>
          <a:bodyPr/>
          <a:lstStyle/>
          <a:p>
            <a:r>
              <a:rPr lang="en-US" dirty="0"/>
              <a:t>Identifying System Needs &amp; Preferences</a:t>
            </a:r>
          </a:p>
        </p:txBody>
      </p:sp>
      <p:sp>
        <p:nvSpPr>
          <p:cNvPr id="4" name="Slide Number Placeholder 3">
            <a:extLst>
              <a:ext uri="{FF2B5EF4-FFF2-40B4-BE49-F238E27FC236}">
                <a16:creationId xmlns:a16="http://schemas.microsoft.com/office/drawing/2014/main" id="{EE672A27-C846-DEB4-961F-18FBBAD661F7}"/>
              </a:ext>
            </a:extLst>
          </p:cNvPr>
          <p:cNvSpPr>
            <a:spLocks noGrp="1"/>
          </p:cNvSpPr>
          <p:nvPr>
            <p:ph type="sldNum" idx="12"/>
          </p:nvPr>
        </p:nvSpPr>
        <p:spPr/>
        <p:txBody>
          <a:bodyPr/>
          <a:lstStyle/>
          <a:p>
            <a:fld id="{00000000-1234-1234-1234-123412341234}" type="slidenum">
              <a:rPr lang="en-US" smtClean="0"/>
              <a:pPr/>
              <a:t>12</a:t>
            </a:fld>
            <a:endParaRPr lang="en-US"/>
          </a:p>
        </p:txBody>
      </p:sp>
    </p:spTree>
    <p:extLst>
      <p:ext uri="{BB962C8B-B14F-4D97-AF65-F5344CB8AC3E}">
        <p14:creationId xmlns:p14="http://schemas.microsoft.com/office/powerpoint/2010/main" val="836113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E33BAF-A9A3-5434-0D2C-B21F95BCBD6B}"/>
              </a:ext>
            </a:extLst>
          </p:cNvPr>
          <p:cNvSpPr>
            <a:spLocks noGrp="1"/>
          </p:cNvSpPr>
          <p:nvPr>
            <p:ph type="body" idx="1"/>
          </p:nvPr>
        </p:nvSpPr>
        <p:spPr>
          <a:xfrm>
            <a:off x="110531" y="1313391"/>
            <a:ext cx="13635613" cy="6355378"/>
          </a:xfrm>
        </p:spPr>
        <p:txBody>
          <a:bodyPr>
            <a:normAutofit fontScale="92500" lnSpcReduction="10000"/>
          </a:bodyPr>
          <a:lstStyle/>
          <a:p>
            <a:pPr marL="0" indent="0">
              <a:lnSpc>
                <a:spcPct val="120000"/>
              </a:lnSpc>
              <a:buNone/>
            </a:pPr>
            <a:r>
              <a:rPr lang="en-US" sz="2000" b="1" dirty="0">
                <a:solidFill>
                  <a:schemeClr val="tx2">
                    <a:lumMod val="50000"/>
                  </a:schemeClr>
                </a:solidFill>
              </a:rPr>
              <a:t>Goal 3: Continue Capital and Program Improvements to Shelter Stock</a:t>
            </a:r>
          </a:p>
          <a:p>
            <a:pPr>
              <a:lnSpc>
                <a:spcPct val="120000"/>
              </a:lnSpc>
            </a:pPr>
            <a:r>
              <a:rPr lang="en-US" sz="2000" dirty="0"/>
              <a:t>Objective 3.2. Continue Replacement and/or Rehabilitation of Low-Barrier Shelter Facilities for Individuals</a:t>
            </a:r>
          </a:p>
          <a:p>
            <a:pPr lvl="1">
              <a:lnSpc>
                <a:spcPct val="120000"/>
              </a:lnSpc>
            </a:pPr>
            <a:r>
              <a:rPr lang="en-US" sz="1800" dirty="0"/>
              <a:t>3.2.1 Complete construction of 801 East Men’s Shelter replacement facility (project already funded and work underway). </a:t>
            </a:r>
          </a:p>
          <a:p>
            <a:pPr lvl="1">
              <a:lnSpc>
                <a:spcPct val="120000"/>
              </a:lnSpc>
            </a:pPr>
            <a:r>
              <a:rPr lang="en-US" sz="1800" dirty="0"/>
              <a:t>3.2.2 Identify land, develop design concept, and complete construction of Harriet Tubman Women’s Shelter replacement facility (project already funded). </a:t>
            </a:r>
          </a:p>
          <a:p>
            <a:pPr lvl="1">
              <a:lnSpc>
                <a:spcPct val="120000"/>
              </a:lnSpc>
            </a:pPr>
            <a:r>
              <a:rPr lang="en-US" sz="1800" dirty="0"/>
              <a:t>3.2.3 Identify land, develop design concept, and complete construction of New York Avenue Men’s Shelter replacement facility (project already funded). </a:t>
            </a:r>
          </a:p>
          <a:p>
            <a:pPr lvl="1">
              <a:lnSpc>
                <a:spcPct val="120000"/>
              </a:lnSpc>
            </a:pPr>
            <a:r>
              <a:rPr lang="en-US" sz="1800" dirty="0"/>
              <a:t>3.2.4 Complete renovation work at Emery Shelter and Blair Shelter (work already funded). </a:t>
            </a:r>
          </a:p>
          <a:p>
            <a:pPr lvl="1">
              <a:lnSpc>
                <a:spcPct val="120000"/>
              </a:lnSpc>
            </a:pPr>
            <a:r>
              <a:rPr lang="en-US" sz="1800" dirty="0"/>
              <a:t>3.2.5 Develop plan to replace capacity of Adams Place Men Shelter.65 DHS DGS</a:t>
            </a:r>
          </a:p>
          <a:p>
            <a:pPr lvl="1">
              <a:lnSpc>
                <a:spcPct val="120000"/>
              </a:lnSpc>
            </a:pPr>
            <a:r>
              <a:rPr lang="en-US" sz="1800" dirty="0"/>
              <a:t>3.2.6 In coordination with CCNV, develop plan in accordance with D.C. Act 20-502 (Plan for Comprehensive Services for Homeless Individuals at 425 2nd Street NW Act of 2014) to renovate or replace Federal City Shelter</a:t>
            </a:r>
          </a:p>
          <a:p>
            <a:pPr marL="606248" lvl="1" indent="0">
              <a:lnSpc>
                <a:spcPct val="120000"/>
              </a:lnSpc>
              <a:buNone/>
            </a:pPr>
            <a:endParaRPr lang="en-US" sz="1800" dirty="0"/>
          </a:p>
          <a:p>
            <a:pPr>
              <a:lnSpc>
                <a:spcPct val="120000"/>
              </a:lnSpc>
            </a:pPr>
            <a:r>
              <a:rPr lang="en-US" sz="2000" b="1" dirty="0"/>
              <a:t>Objective 3.3. Fill Gaps in Shelter System Capacity for Individuals</a:t>
            </a:r>
          </a:p>
          <a:p>
            <a:pPr lvl="1">
              <a:lnSpc>
                <a:spcPct val="120000"/>
              </a:lnSpc>
            </a:pPr>
            <a:r>
              <a:rPr lang="en-US" sz="1800" dirty="0"/>
              <a:t>3.3.1 Create year-round co-ed shelter capacity to ensure all-adult households (e.g., adult siblings, a parent and adult child, domestic partners) can remain together.</a:t>
            </a:r>
          </a:p>
          <a:p>
            <a:pPr lvl="1">
              <a:lnSpc>
                <a:spcPct val="120000"/>
              </a:lnSpc>
            </a:pPr>
            <a:r>
              <a:rPr lang="en-US" sz="1800" dirty="0"/>
              <a:t>3.3.2 Increase stock of medical respite beds for people experiencing homelessness who are discharged from hospital care with acute health conditions. (See also Strategy 9.1.5.)</a:t>
            </a:r>
          </a:p>
          <a:p>
            <a:pPr lvl="1">
              <a:lnSpc>
                <a:spcPct val="120000"/>
              </a:lnSpc>
            </a:pPr>
            <a:r>
              <a:rPr lang="en-US" sz="1800" dirty="0"/>
              <a:t>3.3.3 Identify shelter solutions for individuals with pets. </a:t>
            </a:r>
          </a:p>
          <a:p>
            <a:pPr lvl="1">
              <a:lnSpc>
                <a:spcPct val="120000"/>
              </a:lnSpc>
            </a:pPr>
            <a:r>
              <a:rPr lang="en-US" sz="1800" dirty="0"/>
              <a:t>3.3.4 Create dedicated shelter programming for LGBTQ adults to ensure  people have choice and feel safe accessing emergency shelter.</a:t>
            </a:r>
          </a:p>
          <a:p>
            <a:pPr lvl="1">
              <a:lnSpc>
                <a:spcPct val="120000"/>
              </a:lnSpc>
            </a:pPr>
            <a:r>
              <a:rPr lang="en-US" sz="1800" dirty="0"/>
              <a:t>3.3.5 Support the efforts of the Domestic Violence Response System to develop a strategic plan and bring more dedicated safe housing online for survivors fleeing domestic abuse. Continue efforts to improve system coordination and alignment</a:t>
            </a:r>
          </a:p>
        </p:txBody>
      </p:sp>
      <p:sp>
        <p:nvSpPr>
          <p:cNvPr id="3" name="Title 2">
            <a:extLst>
              <a:ext uri="{FF2B5EF4-FFF2-40B4-BE49-F238E27FC236}">
                <a16:creationId xmlns:a16="http://schemas.microsoft.com/office/drawing/2014/main" id="{77A3BC8B-81AD-44D9-6B25-F5862F9C4667}"/>
              </a:ext>
            </a:extLst>
          </p:cNvPr>
          <p:cNvSpPr>
            <a:spLocks noGrp="1"/>
          </p:cNvSpPr>
          <p:nvPr>
            <p:ph type="title"/>
          </p:nvPr>
        </p:nvSpPr>
        <p:spPr/>
        <p:txBody>
          <a:bodyPr/>
          <a:lstStyle/>
          <a:p>
            <a:r>
              <a:rPr lang="en-US" dirty="0"/>
              <a:t>Homeward DC: Goal 3 (pgs. 42 – 43) </a:t>
            </a:r>
          </a:p>
        </p:txBody>
      </p:sp>
      <p:sp>
        <p:nvSpPr>
          <p:cNvPr id="4" name="Slide Number Placeholder 3">
            <a:extLst>
              <a:ext uri="{FF2B5EF4-FFF2-40B4-BE49-F238E27FC236}">
                <a16:creationId xmlns:a16="http://schemas.microsoft.com/office/drawing/2014/main" id="{7D63FDCC-5396-33BA-EEC5-9DA74F5CA82B}"/>
              </a:ext>
            </a:extLst>
          </p:cNvPr>
          <p:cNvSpPr>
            <a:spLocks noGrp="1"/>
          </p:cNvSpPr>
          <p:nvPr>
            <p:ph type="sldNum" idx="12"/>
          </p:nvPr>
        </p:nvSpPr>
        <p:spPr/>
        <p:txBody>
          <a:bodyPr/>
          <a:lstStyle/>
          <a:p>
            <a:fld id="{00000000-1234-1234-1234-123412341234}" type="slidenum">
              <a:rPr lang="en-US" smtClean="0"/>
              <a:pPr/>
              <a:t>13</a:t>
            </a:fld>
            <a:endParaRPr lang="en-US"/>
          </a:p>
        </p:txBody>
      </p:sp>
    </p:spTree>
    <p:extLst>
      <p:ext uri="{BB962C8B-B14F-4D97-AF65-F5344CB8AC3E}">
        <p14:creationId xmlns:p14="http://schemas.microsoft.com/office/powerpoint/2010/main" val="1206586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661AAF-68CB-47E1-4250-6DCE19A27303}"/>
              </a:ext>
            </a:extLst>
          </p:cNvPr>
          <p:cNvSpPr>
            <a:spLocks noGrp="1"/>
          </p:cNvSpPr>
          <p:nvPr>
            <p:ph type="body" idx="1"/>
          </p:nvPr>
        </p:nvSpPr>
        <p:spPr/>
        <p:txBody>
          <a:bodyPr>
            <a:normAutofit fontScale="92500" lnSpcReduction="20000"/>
          </a:bodyPr>
          <a:lstStyle/>
          <a:p>
            <a:r>
              <a:rPr lang="en-US" dirty="0"/>
              <a:t>Goal 4: Reform Front Door of System for Individuals</a:t>
            </a:r>
          </a:p>
          <a:p>
            <a:pPr lvl="1"/>
            <a:r>
              <a:rPr lang="en-US" dirty="0"/>
              <a:t>Objective 4.1. Develop System of Streamlined Intake for Individuals</a:t>
            </a:r>
          </a:p>
          <a:p>
            <a:pPr lvl="1"/>
            <a:r>
              <a:rPr lang="en-US" dirty="0"/>
              <a:t>Objective 4.2. Implement Diversion/Problem-Solving Conversations at All Points of Entry</a:t>
            </a:r>
          </a:p>
          <a:p>
            <a:pPr lvl="1"/>
            <a:r>
              <a:rPr lang="en-US" dirty="0"/>
              <a:t>Objective 4.3. Seek More Regional Collaboration to Improve System Efficiency and Client Opportunity (See also Objective 10.5.)</a:t>
            </a:r>
          </a:p>
          <a:p>
            <a:pPr lvl="1"/>
            <a:r>
              <a:rPr lang="en-US" dirty="0"/>
              <a:t>Objective 4.4. Continue to Enhance Street Outreach Services for Unsheltered Individuals</a:t>
            </a:r>
          </a:p>
          <a:p>
            <a:pPr lvl="1"/>
            <a:r>
              <a:rPr lang="en-US" dirty="0"/>
              <a:t>Objective 4.5. Enhance Shelter Operations and Case Management Services</a:t>
            </a:r>
          </a:p>
        </p:txBody>
      </p:sp>
      <p:sp>
        <p:nvSpPr>
          <p:cNvPr id="3" name="Title 2">
            <a:extLst>
              <a:ext uri="{FF2B5EF4-FFF2-40B4-BE49-F238E27FC236}">
                <a16:creationId xmlns:a16="http://schemas.microsoft.com/office/drawing/2014/main" id="{7D1B8F79-2B60-D587-CC2F-AE911E9E52D7}"/>
              </a:ext>
            </a:extLst>
          </p:cNvPr>
          <p:cNvSpPr>
            <a:spLocks noGrp="1"/>
          </p:cNvSpPr>
          <p:nvPr>
            <p:ph type="title"/>
          </p:nvPr>
        </p:nvSpPr>
        <p:spPr/>
        <p:txBody>
          <a:bodyPr/>
          <a:lstStyle/>
          <a:p>
            <a:r>
              <a:rPr lang="en-US" sz="4400" dirty="0"/>
              <a:t>Homeward DC Goals for Reforming Front Door</a:t>
            </a:r>
          </a:p>
        </p:txBody>
      </p:sp>
      <p:sp>
        <p:nvSpPr>
          <p:cNvPr id="4" name="Slide Number Placeholder 3">
            <a:extLst>
              <a:ext uri="{FF2B5EF4-FFF2-40B4-BE49-F238E27FC236}">
                <a16:creationId xmlns:a16="http://schemas.microsoft.com/office/drawing/2014/main" id="{33A1D7B9-5C8C-C47D-F625-B0147EFF4E42}"/>
              </a:ext>
            </a:extLst>
          </p:cNvPr>
          <p:cNvSpPr>
            <a:spLocks noGrp="1"/>
          </p:cNvSpPr>
          <p:nvPr>
            <p:ph type="sldNum" idx="12"/>
          </p:nvPr>
        </p:nvSpPr>
        <p:spPr/>
        <p:txBody>
          <a:bodyPr/>
          <a:lstStyle/>
          <a:p>
            <a:fld id="{00000000-1234-1234-1234-123412341234}" type="slidenum">
              <a:rPr lang="en-US" smtClean="0"/>
              <a:pPr/>
              <a:t>14</a:t>
            </a:fld>
            <a:endParaRPr lang="en-US"/>
          </a:p>
        </p:txBody>
      </p:sp>
    </p:spTree>
    <p:extLst>
      <p:ext uri="{BB962C8B-B14F-4D97-AF65-F5344CB8AC3E}">
        <p14:creationId xmlns:p14="http://schemas.microsoft.com/office/powerpoint/2010/main" val="2429623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2"/>
          <p:cNvSpPr txBox="1">
            <a:spLocks noGrp="1"/>
          </p:cNvSpPr>
          <p:nvPr>
            <p:ph type="body" idx="1"/>
          </p:nvPr>
        </p:nvSpPr>
        <p:spPr>
          <a:xfrm>
            <a:off x="438503" y="1202757"/>
            <a:ext cx="12739959" cy="6205753"/>
          </a:xfrm>
          <a:prstGeom prst="rect">
            <a:avLst/>
          </a:prstGeom>
          <a:noFill/>
          <a:ln>
            <a:noFill/>
          </a:ln>
        </p:spPr>
        <p:txBody>
          <a:bodyPr spcFirstLastPara="1" wrap="square" lIns="101850" tIns="50925" rIns="101850" bIns="50925" anchor="t" anchorCtr="0">
            <a:normAutofit/>
          </a:bodyPr>
          <a:lstStyle/>
          <a:p>
            <a:pPr marL="457200" indent="-457200">
              <a:lnSpc>
                <a:spcPct val="120000"/>
              </a:lnSpc>
              <a:buFont typeface="+mj-lt"/>
              <a:buAutoNum type="romanUcPeriod"/>
            </a:pPr>
            <a:r>
              <a:rPr lang="en-US" sz="3200" dirty="0">
                <a:solidFill>
                  <a:schemeClr val="bg2">
                    <a:lumMod val="50000"/>
                  </a:schemeClr>
                </a:solidFill>
                <a:latin typeface="Tw Cen MT" panose="020B0602020104020603" pitchFamily="34" charset="77"/>
              </a:rPr>
              <a:t>Welcome &amp; Agenda Review (5 mins)</a:t>
            </a:r>
          </a:p>
          <a:p>
            <a:pPr marL="457200" indent="-457200">
              <a:lnSpc>
                <a:spcPct val="120000"/>
              </a:lnSpc>
              <a:buFont typeface="+mj-lt"/>
              <a:buAutoNum type="romanUcPeriod"/>
            </a:pPr>
            <a:r>
              <a:rPr lang="en-US" sz="3200" dirty="0">
                <a:solidFill>
                  <a:schemeClr val="bg2">
                    <a:lumMod val="50000"/>
                  </a:schemeClr>
                </a:solidFill>
                <a:latin typeface="Tw Cen MT" panose="020B0602020104020603" pitchFamily="34" charset="77"/>
              </a:rPr>
              <a:t>Shelter (Re)Design (75 mins)</a:t>
            </a:r>
          </a:p>
          <a:p>
            <a:pPr marL="457200" indent="-457200">
              <a:lnSpc>
                <a:spcPct val="120000"/>
              </a:lnSpc>
              <a:buFont typeface="+mj-lt"/>
              <a:buAutoNum type="romanUcPeriod"/>
            </a:pPr>
            <a:r>
              <a:rPr lang="en-US" sz="3200" dirty="0">
                <a:solidFill>
                  <a:schemeClr val="bg2">
                    <a:lumMod val="50000"/>
                  </a:schemeClr>
                </a:solidFill>
                <a:latin typeface="Tw Cen MT" panose="020B0602020104020603" pitchFamily="34" charset="77"/>
              </a:rPr>
              <a:t>Announcements and Reminders (as needed)</a:t>
            </a:r>
          </a:p>
          <a:p>
            <a:pPr marL="457200" indent="-457200">
              <a:lnSpc>
                <a:spcPct val="120000"/>
              </a:lnSpc>
              <a:buFont typeface="+mj-lt"/>
              <a:buAutoNum type="romanUcPeriod"/>
            </a:pPr>
            <a:r>
              <a:rPr lang="en-US" sz="3200" b="1" dirty="0">
                <a:latin typeface="Tw Cen MT" panose="020B0602020104020603" pitchFamily="34" charset="77"/>
              </a:rPr>
              <a:t>Summary and Adjournment (5 mins)</a:t>
            </a:r>
          </a:p>
          <a:p>
            <a:pPr marL="914400" lvl="2" indent="-457200">
              <a:lnSpc>
                <a:spcPct val="120000"/>
              </a:lnSpc>
              <a:buFont typeface="+mj-lt"/>
              <a:buAutoNum type="alphaLcParenR"/>
            </a:pPr>
            <a:r>
              <a:rPr lang="en-US" sz="2800" b="1" dirty="0">
                <a:latin typeface="Tw Cen MT" panose="020B0602020104020603" pitchFamily="34" charset="77"/>
              </a:rPr>
              <a:t>Kickoff/Orientation on HMIS Planning Process: May 17,  10:30 – 12 PM</a:t>
            </a:r>
            <a:endParaRPr lang="en-US" sz="1600" dirty="0">
              <a:latin typeface="Tw Cen MT" panose="020B0602020104020603" pitchFamily="34" charset="77"/>
            </a:endParaRPr>
          </a:p>
          <a:p>
            <a:pPr marL="914400" lvl="2" indent="-457200">
              <a:lnSpc>
                <a:spcPct val="120000"/>
              </a:lnSpc>
              <a:buFont typeface="+mj-lt"/>
              <a:buAutoNum type="alphaLcParenR"/>
            </a:pPr>
            <a:r>
              <a:rPr lang="en-US" sz="2800" b="1" dirty="0">
                <a:latin typeface="Tw Cen MT" panose="020B0602020104020603" pitchFamily="34" charset="77"/>
              </a:rPr>
              <a:t>Next ERSO Meeting: May 25,1 – 2:30 PM</a:t>
            </a:r>
          </a:p>
        </p:txBody>
      </p:sp>
      <p:sp>
        <p:nvSpPr>
          <p:cNvPr id="85" name="Google Shape;85;p2"/>
          <p:cNvSpPr txBox="1">
            <a:spLocks noGrp="1"/>
          </p:cNvSpPr>
          <p:nvPr>
            <p:ph type="title"/>
          </p:nvPr>
        </p:nvSpPr>
        <p:spPr>
          <a:xfrm>
            <a:off x="928468" y="0"/>
            <a:ext cx="10436218" cy="828152"/>
          </a:xfrm>
          <a:prstGeom prst="rect">
            <a:avLst/>
          </a:prstGeom>
          <a:noFill/>
          <a:ln>
            <a:noFill/>
          </a:ln>
        </p:spPr>
        <p:txBody>
          <a:bodyPr spcFirstLastPara="1" wrap="square" lIns="101850" tIns="50925" rIns="101850" bIns="50925" anchor="b" anchorCtr="0">
            <a:noAutofit/>
          </a:bodyPr>
          <a:lstStyle/>
          <a:p>
            <a:pPr>
              <a:buSzPts val="3600"/>
            </a:pPr>
            <a:r>
              <a:rPr lang="en-US" sz="4800" dirty="0"/>
              <a:t>Meeting Agenda</a:t>
            </a:r>
            <a:endParaRPr sz="4800" dirty="0"/>
          </a:p>
        </p:txBody>
      </p:sp>
      <p:sp>
        <p:nvSpPr>
          <p:cNvPr id="86" name="Google Shape;86;p2"/>
          <p:cNvSpPr txBox="1">
            <a:spLocks noGrp="1"/>
          </p:cNvSpPr>
          <p:nvPr>
            <p:ph type="sldNum" idx="12"/>
          </p:nvPr>
        </p:nvSpPr>
        <p:spPr>
          <a:xfrm>
            <a:off x="13178462" y="7257435"/>
            <a:ext cx="497003" cy="411334"/>
          </a:xfrm>
          <a:prstGeom prst="rect">
            <a:avLst/>
          </a:prstGeom>
          <a:noFill/>
          <a:ln>
            <a:noFill/>
          </a:ln>
        </p:spPr>
        <p:txBody>
          <a:bodyPr spcFirstLastPara="1" wrap="square" lIns="101850" tIns="50925" rIns="101850" bIns="50925"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300" b="0" i="0" u="none" strike="noStrike" kern="0" cap="none" spc="0" normalizeH="0" baseline="0" noProof="0">
                <a:ln>
                  <a:noFill/>
                </a:ln>
                <a:solidFill>
                  <a:srgbClr val="775F55"/>
                </a:solidFill>
                <a:effectLst/>
                <a:uLnTx/>
                <a:uFillTx/>
                <a:latin typeface="Twentieth Century"/>
                <a:sym typeface="Twentieth Century"/>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15</a:t>
            </a:fld>
            <a:endParaRPr kumimoji="0" sz="1300" b="0" i="0" u="none" strike="noStrike" kern="0" cap="none" spc="0" normalizeH="0" baseline="0" noProof="0">
              <a:ln>
                <a:noFill/>
              </a:ln>
              <a:solidFill>
                <a:srgbClr val="775F55"/>
              </a:solidFill>
              <a:effectLst/>
              <a:uLnTx/>
              <a:uFillTx/>
              <a:latin typeface="Twentieth Century"/>
              <a:sym typeface="Twentieth Century"/>
            </a:endParaRPr>
          </a:p>
        </p:txBody>
      </p:sp>
    </p:spTree>
    <p:extLst>
      <p:ext uri="{BB962C8B-B14F-4D97-AF65-F5344CB8AC3E}">
        <p14:creationId xmlns:p14="http://schemas.microsoft.com/office/powerpoint/2010/main" val="1752875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320978-58DA-A7C5-CC3D-7939451E06A5}"/>
              </a:ext>
            </a:extLst>
          </p:cNvPr>
          <p:cNvSpPr>
            <a:spLocks noGrp="1"/>
          </p:cNvSpPr>
          <p:nvPr>
            <p:ph type="body" idx="1"/>
          </p:nvPr>
        </p:nvSpPr>
        <p:spPr/>
        <p:txBody>
          <a:bodyPr>
            <a:normAutofit lnSpcReduction="10000"/>
          </a:bodyPr>
          <a:lstStyle/>
          <a:p>
            <a:pPr marL="0" indent="0">
              <a:buNone/>
            </a:pPr>
            <a:r>
              <a:rPr lang="en-US" dirty="0">
                <a:solidFill>
                  <a:srgbClr val="C00000"/>
                </a:solidFill>
              </a:rPr>
              <a:t>“We treat clients like children because its easier crowd management. If we are reimagining, we need to rethink how we are 'managing' who we are supporting”</a:t>
            </a:r>
          </a:p>
          <a:p>
            <a:pPr marL="0" indent="0" algn="r">
              <a:buNone/>
            </a:pPr>
            <a:r>
              <a:rPr lang="en-US" dirty="0">
                <a:solidFill>
                  <a:srgbClr val="C00000"/>
                </a:solidFill>
              </a:rPr>
              <a:t>~ Blair Copeland, Catholic Charities</a:t>
            </a:r>
          </a:p>
          <a:p>
            <a:pPr marL="0" indent="0">
              <a:buNone/>
            </a:pPr>
            <a:endParaRPr lang="en-US" dirty="0"/>
          </a:p>
          <a:p>
            <a:pPr marL="0" indent="0">
              <a:buNone/>
            </a:pPr>
            <a:r>
              <a:rPr lang="en-US" sz="4400" dirty="0">
                <a:solidFill>
                  <a:srgbClr val="C00000"/>
                </a:solidFill>
              </a:rPr>
              <a:t>“Our shelter rules are 10 years old.  If we are redesigning buildings, spaces, and programming, we also need to re-write our rules”</a:t>
            </a:r>
          </a:p>
          <a:p>
            <a:pPr marL="0" indent="0" algn="r">
              <a:buNone/>
            </a:pPr>
            <a:r>
              <a:rPr lang="en-US" sz="4400" dirty="0">
                <a:solidFill>
                  <a:srgbClr val="C00000"/>
                </a:solidFill>
              </a:rPr>
              <a:t>~ Amanda Chesney, Catholic Charities</a:t>
            </a:r>
          </a:p>
          <a:p>
            <a:pPr marL="0" indent="0">
              <a:buNone/>
            </a:pPr>
            <a:endParaRPr lang="en-US" dirty="0"/>
          </a:p>
        </p:txBody>
      </p:sp>
      <p:sp>
        <p:nvSpPr>
          <p:cNvPr id="3" name="Title 2">
            <a:extLst>
              <a:ext uri="{FF2B5EF4-FFF2-40B4-BE49-F238E27FC236}">
                <a16:creationId xmlns:a16="http://schemas.microsoft.com/office/drawing/2014/main" id="{36C4BA8D-DB31-CC6E-AD8E-01738EE8DE1D}"/>
              </a:ext>
            </a:extLst>
          </p:cNvPr>
          <p:cNvSpPr>
            <a:spLocks noGrp="1"/>
          </p:cNvSpPr>
          <p:nvPr>
            <p:ph type="title"/>
          </p:nvPr>
        </p:nvSpPr>
        <p:spPr/>
        <p:txBody>
          <a:bodyPr/>
          <a:lstStyle/>
          <a:p>
            <a:r>
              <a:rPr lang="en-US" dirty="0"/>
              <a:t>Guidepost!</a:t>
            </a:r>
          </a:p>
        </p:txBody>
      </p:sp>
      <p:sp>
        <p:nvSpPr>
          <p:cNvPr id="4" name="Slide Number Placeholder 3">
            <a:extLst>
              <a:ext uri="{FF2B5EF4-FFF2-40B4-BE49-F238E27FC236}">
                <a16:creationId xmlns:a16="http://schemas.microsoft.com/office/drawing/2014/main" id="{BD22D9C9-4EE4-7290-2D44-5249D51DB958}"/>
              </a:ext>
            </a:extLst>
          </p:cNvPr>
          <p:cNvSpPr>
            <a:spLocks noGrp="1"/>
          </p:cNvSpPr>
          <p:nvPr>
            <p:ph type="sldNum" idx="12"/>
          </p:nvPr>
        </p:nvSpPr>
        <p:spPr/>
        <p:txBody>
          <a:bodyPr/>
          <a:lstStyle/>
          <a:p>
            <a:fld id="{00000000-1234-1234-1234-123412341234}" type="slidenum">
              <a:rPr lang="en-US" smtClean="0"/>
              <a:pPr/>
              <a:t>16</a:t>
            </a:fld>
            <a:endParaRPr lang="en-US"/>
          </a:p>
        </p:txBody>
      </p:sp>
    </p:spTree>
    <p:extLst>
      <p:ext uri="{BB962C8B-B14F-4D97-AF65-F5344CB8AC3E}">
        <p14:creationId xmlns:p14="http://schemas.microsoft.com/office/powerpoint/2010/main" val="3231816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165" name="Google Shape;165;p10"/>
          <p:cNvPicPr preferRelativeResize="0"/>
          <p:nvPr/>
        </p:nvPicPr>
        <p:blipFill rotWithShape="1">
          <a:blip r:embed="rId3">
            <a:alphaModFix/>
          </a:blip>
          <a:srcRect/>
          <a:stretch/>
        </p:blipFill>
        <p:spPr>
          <a:xfrm>
            <a:off x="4800721" y="3438850"/>
            <a:ext cx="902556" cy="894707"/>
          </a:xfrm>
          <a:prstGeom prst="rect">
            <a:avLst/>
          </a:prstGeom>
          <a:noFill/>
          <a:ln>
            <a:noFill/>
          </a:ln>
        </p:spPr>
      </p:pic>
      <p:pic>
        <p:nvPicPr>
          <p:cNvPr id="166" name="Google Shape;166;p10"/>
          <p:cNvPicPr preferRelativeResize="0"/>
          <p:nvPr/>
        </p:nvPicPr>
        <p:blipFill rotWithShape="1">
          <a:blip r:embed="rId3">
            <a:alphaModFix/>
          </a:blip>
          <a:srcRect/>
          <a:stretch/>
        </p:blipFill>
        <p:spPr>
          <a:xfrm>
            <a:off x="8097597" y="3438850"/>
            <a:ext cx="902556" cy="894707"/>
          </a:xfrm>
          <a:prstGeom prst="rect">
            <a:avLst/>
          </a:prstGeom>
          <a:noFill/>
          <a:ln>
            <a:noFill/>
          </a:ln>
        </p:spPr>
      </p:pic>
      <p:pic>
        <p:nvPicPr>
          <p:cNvPr id="167" name="Google Shape;167;p10"/>
          <p:cNvPicPr preferRelativeResize="0"/>
          <p:nvPr/>
        </p:nvPicPr>
        <p:blipFill rotWithShape="1">
          <a:blip r:embed="rId3">
            <a:alphaModFix/>
          </a:blip>
          <a:srcRect/>
          <a:stretch/>
        </p:blipFill>
        <p:spPr>
          <a:xfrm>
            <a:off x="6449159" y="3428204"/>
            <a:ext cx="902556" cy="894707"/>
          </a:xfrm>
          <a:prstGeom prst="rect">
            <a:avLst/>
          </a:prstGeom>
          <a:noFill/>
          <a:ln>
            <a:noFill/>
          </a:ln>
        </p:spPr>
      </p:pic>
      <p:sp>
        <p:nvSpPr>
          <p:cNvPr id="168" name="Google Shape;168;p10"/>
          <p:cNvSpPr txBox="1"/>
          <p:nvPr/>
        </p:nvSpPr>
        <p:spPr>
          <a:xfrm>
            <a:off x="1871237" y="3718023"/>
            <a:ext cx="10058400" cy="615513"/>
          </a:xfrm>
          <a:prstGeom prst="rect">
            <a:avLst/>
          </a:prstGeom>
          <a:noFill/>
          <a:ln>
            <a:noFill/>
          </a:ln>
        </p:spPr>
        <p:txBody>
          <a:bodyPr spcFirstLastPara="1" wrap="square" lIns="91400" tIns="45700" rIns="91400" bIns="45700" anchor="t" anchorCtr="0">
            <a:spAutoFit/>
          </a:bodyPr>
          <a:lstStyle/>
          <a:p>
            <a:pPr algn="ctr"/>
            <a:endParaRPr sz="1800">
              <a:solidFill>
                <a:srgbClr val="333333"/>
              </a:solidFill>
              <a:latin typeface="Calibri"/>
              <a:ea typeface="Calibri"/>
              <a:cs typeface="Calibri"/>
              <a:sym typeface="Calibri"/>
            </a:endParaRPr>
          </a:p>
          <a:p>
            <a:pPr algn="ctr"/>
            <a:endParaRPr sz="1600">
              <a:solidFill>
                <a:srgbClr val="333333"/>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2"/>
          <p:cNvSpPr txBox="1">
            <a:spLocks noGrp="1"/>
          </p:cNvSpPr>
          <p:nvPr>
            <p:ph type="body" idx="1"/>
          </p:nvPr>
        </p:nvSpPr>
        <p:spPr>
          <a:xfrm>
            <a:off x="438503" y="1202757"/>
            <a:ext cx="12739959" cy="6205753"/>
          </a:xfrm>
          <a:prstGeom prst="rect">
            <a:avLst/>
          </a:prstGeom>
          <a:noFill/>
          <a:ln>
            <a:noFill/>
          </a:ln>
        </p:spPr>
        <p:txBody>
          <a:bodyPr spcFirstLastPara="1" wrap="square" lIns="101850" tIns="50925" rIns="101850" bIns="50925" anchor="t" anchorCtr="0">
            <a:normAutofit lnSpcReduction="10000"/>
          </a:bodyPr>
          <a:lstStyle/>
          <a:p>
            <a:pPr marL="457200" indent="-457200">
              <a:lnSpc>
                <a:spcPct val="120000"/>
              </a:lnSpc>
              <a:buFont typeface="+mj-lt"/>
              <a:buAutoNum type="romanUcPeriod"/>
            </a:pPr>
            <a:r>
              <a:rPr lang="en-US" sz="3200" b="1" dirty="0">
                <a:latin typeface="Tw Cen MT" panose="020B0602020104020603" pitchFamily="34" charset="77"/>
              </a:rPr>
              <a:t>Welcome &amp; Agenda Review (5 mins)</a:t>
            </a:r>
          </a:p>
          <a:p>
            <a:pPr marL="914400" lvl="2" indent="-457200">
              <a:lnSpc>
                <a:spcPct val="120000"/>
              </a:lnSpc>
              <a:buFont typeface="+mj-lt"/>
              <a:buAutoNum type="alphaLcParenR"/>
            </a:pPr>
            <a:r>
              <a:rPr lang="en-US" sz="2800" b="1" dirty="0">
                <a:latin typeface="Tw Cen MT" panose="020B0602020104020603" pitchFamily="34" charset="77"/>
              </a:rPr>
              <a:t>Introduction &amp; Agenda Review</a:t>
            </a:r>
          </a:p>
          <a:p>
            <a:pPr marL="914400" lvl="2" indent="-457200">
              <a:lnSpc>
                <a:spcPct val="120000"/>
              </a:lnSpc>
              <a:buFont typeface="+mj-lt"/>
              <a:buAutoNum type="alphaLcParenR"/>
            </a:pPr>
            <a:r>
              <a:rPr lang="en-US" sz="2800" b="1" dirty="0">
                <a:latin typeface="Tw Cen MT" panose="020B0602020104020603" pitchFamily="34" charset="77"/>
              </a:rPr>
              <a:t>Adoption of Prior Meeting Notes</a:t>
            </a:r>
          </a:p>
          <a:p>
            <a:pPr marL="914400" lvl="2" indent="-457200">
              <a:lnSpc>
                <a:spcPct val="120000"/>
              </a:lnSpc>
              <a:buFont typeface="+mj-lt"/>
              <a:buAutoNum type="alphaLcParenR"/>
            </a:pPr>
            <a:r>
              <a:rPr lang="en-US" sz="2800" b="1" dirty="0">
                <a:latin typeface="Tw Cen MT" panose="020B0602020104020603" pitchFamily="34" charset="77"/>
              </a:rPr>
              <a:t>Call for Partners Updates/Announcements</a:t>
            </a:r>
          </a:p>
          <a:p>
            <a:pPr marL="457200" indent="-457200">
              <a:lnSpc>
                <a:spcPct val="120000"/>
              </a:lnSpc>
              <a:buFont typeface="+mj-lt"/>
              <a:buAutoNum type="romanUcPeriod"/>
            </a:pPr>
            <a:r>
              <a:rPr lang="en-US" sz="3200" b="1" dirty="0">
                <a:latin typeface="Tw Cen MT" panose="020B0602020104020603" pitchFamily="34" charset="77"/>
              </a:rPr>
              <a:t>Shelter (Re)Design (75 mins)</a:t>
            </a:r>
          </a:p>
          <a:p>
            <a:pPr marL="914400" lvl="2" indent="-457200">
              <a:lnSpc>
                <a:spcPct val="120000"/>
              </a:lnSpc>
              <a:buFont typeface="+mj-lt"/>
              <a:buAutoNum type="alphaLcParenR"/>
            </a:pPr>
            <a:r>
              <a:rPr lang="en-US" sz="2800" b="1" dirty="0">
                <a:latin typeface="Tw Cen MT" panose="020B0602020104020603" pitchFamily="34" charset="77"/>
              </a:rPr>
              <a:t>Overall Proposed Process (10 mins)</a:t>
            </a:r>
          </a:p>
          <a:p>
            <a:pPr marL="914400" lvl="2" indent="-457200">
              <a:lnSpc>
                <a:spcPct val="120000"/>
              </a:lnSpc>
              <a:buFont typeface="+mj-lt"/>
              <a:buAutoNum type="alphaLcParenR"/>
            </a:pPr>
            <a:r>
              <a:rPr lang="en-US" sz="2800" b="1" dirty="0">
                <a:latin typeface="Tw Cen MT" panose="020B0602020104020603" pitchFamily="34" charset="77"/>
              </a:rPr>
              <a:t>Reviewing the Opportunities (10 mins)</a:t>
            </a:r>
          </a:p>
          <a:p>
            <a:pPr marL="914400" lvl="2" indent="-457200">
              <a:lnSpc>
                <a:spcPct val="120000"/>
              </a:lnSpc>
              <a:buFont typeface="+mj-lt"/>
              <a:buAutoNum type="alphaLcParenR"/>
            </a:pPr>
            <a:r>
              <a:rPr lang="en-US" sz="2800" b="1" dirty="0">
                <a:latin typeface="Tw Cen MT" panose="020B0602020104020603" pitchFamily="34" charset="77"/>
              </a:rPr>
              <a:t>Identifying System Needs and Preferences (65 mins)</a:t>
            </a:r>
          </a:p>
          <a:p>
            <a:pPr marL="457200" indent="-457200">
              <a:lnSpc>
                <a:spcPct val="120000"/>
              </a:lnSpc>
              <a:buFont typeface="+mj-lt"/>
              <a:buAutoNum type="romanUcPeriod"/>
            </a:pPr>
            <a:r>
              <a:rPr lang="en-US" sz="3200" b="1" dirty="0">
                <a:latin typeface="Tw Cen MT" panose="020B0602020104020603" pitchFamily="34" charset="77"/>
              </a:rPr>
              <a:t>Announcements and Reminders (as needed)</a:t>
            </a:r>
          </a:p>
          <a:p>
            <a:pPr marL="457200" indent="-457200">
              <a:lnSpc>
                <a:spcPct val="120000"/>
              </a:lnSpc>
              <a:buFont typeface="+mj-lt"/>
              <a:buAutoNum type="romanUcPeriod"/>
            </a:pPr>
            <a:r>
              <a:rPr lang="en-US" sz="3200" b="1" dirty="0">
                <a:latin typeface="Tw Cen MT" panose="020B0602020104020603" pitchFamily="34" charset="77"/>
              </a:rPr>
              <a:t>Summary and Adjournment (5 mins)</a:t>
            </a:r>
          </a:p>
          <a:p>
            <a:pPr marL="914400" lvl="2" indent="-457200">
              <a:lnSpc>
                <a:spcPct val="120000"/>
              </a:lnSpc>
              <a:buFont typeface="+mj-lt"/>
              <a:buAutoNum type="alphaLcParenR"/>
            </a:pPr>
            <a:r>
              <a:rPr lang="en-US" sz="2800" b="1" dirty="0">
                <a:latin typeface="Tw Cen MT" panose="020B0602020104020603" pitchFamily="34" charset="77"/>
              </a:rPr>
              <a:t>Kickoff/Orientation on HMIS Planning Process: May 17,  10:30 – 12 PM</a:t>
            </a:r>
            <a:endParaRPr lang="en-US" sz="1600" dirty="0">
              <a:latin typeface="Tw Cen MT" panose="020B0602020104020603" pitchFamily="34" charset="77"/>
            </a:endParaRPr>
          </a:p>
          <a:p>
            <a:pPr marL="914400" lvl="2" indent="-457200">
              <a:lnSpc>
                <a:spcPct val="120000"/>
              </a:lnSpc>
              <a:buFont typeface="+mj-lt"/>
              <a:buAutoNum type="alphaLcParenR"/>
            </a:pPr>
            <a:r>
              <a:rPr lang="en-US" sz="2800" b="1" dirty="0">
                <a:latin typeface="Tw Cen MT" panose="020B0602020104020603" pitchFamily="34" charset="77"/>
              </a:rPr>
              <a:t>Next ERSO Meeting: May 25,1 – 2:30 PM</a:t>
            </a:r>
          </a:p>
        </p:txBody>
      </p:sp>
      <p:sp>
        <p:nvSpPr>
          <p:cNvPr id="85" name="Google Shape;85;p2"/>
          <p:cNvSpPr txBox="1">
            <a:spLocks noGrp="1"/>
          </p:cNvSpPr>
          <p:nvPr>
            <p:ph type="title"/>
          </p:nvPr>
        </p:nvSpPr>
        <p:spPr>
          <a:xfrm>
            <a:off x="928468" y="0"/>
            <a:ext cx="10436218" cy="828152"/>
          </a:xfrm>
          <a:prstGeom prst="rect">
            <a:avLst/>
          </a:prstGeom>
          <a:noFill/>
          <a:ln>
            <a:noFill/>
          </a:ln>
        </p:spPr>
        <p:txBody>
          <a:bodyPr spcFirstLastPara="1" wrap="square" lIns="101850" tIns="50925" rIns="101850" bIns="50925" anchor="b" anchorCtr="0">
            <a:noAutofit/>
          </a:bodyPr>
          <a:lstStyle/>
          <a:p>
            <a:pPr>
              <a:buSzPts val="3600"/>
            </a:pPr>
            <a:r>
              <a:rPr lang="en-US" sz="4800" dirty="0"/>
              <a:t>Meeting Agenda</a:t>
            </a:r>
            <a:endParaRPr sz="4800" dirty="0"/>
          </a:p>
        </p:txBody>
      </p:sp>
      <p:sp>
        <p:nvSpPr>
          <p:cNvPr id="86" name="Google Shape;86;p2"/>
          <p:cNvSpPr txBox="1">
            <a:spLocks noGrp="1"/>
          </p:cNvSpPr>
          <p:nvPr>
            <p:ph type="sldNum" idx="12"/>
          </p:nvPr>
        </p:nvSpPr>
        <p:spPr>
          <a:xfrm>
            <a:off x="13178462" y="7257435"/>
            <a:ext cx="497003" cy="411334"/>
          </a:xfrm>
          <a:prstGeom prst="rect">
            <a:avLst/>
          </a:prstGeom>
          <a:noFill/>
          <a:ln>
            <a:noFill/>
          </a:ln>
        </p:spPr>
        <p:txBody>
          <a:bodyPr spcFirstLastPara="1" wrap="square" lIns="101850" tIns="50925" rIns="101850" bIns="50925"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300" b="0" i="0" u="none" strike="noStrike" kern="0" cap="none" spc="0" normalizeH="0" baseline="0" noProof="0">
                <a:ln>
                  <a:noFill/>
                </a:ln>
                <a:solidFill>
                  <a:srgbClr val="775F55"/>
                </a:solidFill>
                <a:effectLst/>
                <a:uLnTx/>
                <a:uFillTx/>
                <a:latin typeface="Twentieth Century"/>
                <a:sym typeface="Twentieth Century"/>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300" b="0" i="0" u="none" strike="noStrike" kern="0" cap="none" spc="0" normalizeH="0" baseline="0" noProof="0">
              <a:ln>
                <a:noFill/>
              </a:ln>
              <a:solidFill>
                <a:srgbClr val="775F55"/>
              </a:solidFill>
              <a:effectLst/>
              <a:uLnTx/>
              <a:uFillTx/>
              <a:latin typeface="Twentieth Century"/>
              <a:sym typeface="Twentieth Century"/>
            </a:endParaRPr>
          </a:p>
        </p:txBody>
      </p:sp>
    </p:spTree>
    <p:extLst>
      <p:ext uri="{BB962C8B-B14F-4D97-AF65-F5344CB8AC3E}">
        <p14:creationId xmlns:p14="http://schemas.microsoft.com/office/powerpoint/2010/main" val="2217872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2"/>
          <p:cNvSpPr txBox="1">
            <a:spLocks noGrp="1"/>
          </p:cNvSpPr>
          <p:nvPr>
            <p:ph type="body" idx="1"/>
          </p:nvPr>
        </p:nvSpPr>
        <p:spPr>
          <a:xfrm>
            <a:off x="438503" y="1202757"/>
            <a:ext cx="12739959" cy="6205753"/>
          </a:xfrm>
          <a:prstGeom prst="rect">
            <a:avLst/>
          </a:prstGeom>
          <a:noFill/>
          <a:ln>
            <a:noFill/>
          </a:ln>
        </p:spPr>
        <p:txBody>
          <a:bodyPr spcFirstLastPara="1" wrap="square" lIns="101850" tIns="50925" rIns="101850" bIns="50925" anchor="t" anchorCtr="0">
            <a:normAutofit/>
          </a:bodyPr>
          <a:lstStyle/>
          <a:p>
            <a:pPr marL="457200" indent="-457200">
              <a:lnSpc>
                <a:spcPct val="120000"/>
              </a:lnSpc>
              <a:buFont typeface="+mj-lt"/>
              <a:buAutoNum type="romanUcPeriod"/>
            </a:pPr>
            <a:r>
              <a:rPr lang="en-US" sz="3200" dirty="0">
                <a:solidFill>
                  <a:schemeClr val="bg2">
                    <a:lumMod val="50000"/>
                  </a:schemeClr>
                </a:solidFill>
                <a:latin typeface="Tw Cen MT" panose="020B0602020104020603" pitchFamily="34" charset="77"/>
              </a:rPr>
              <a:t>Welcome &amp; Agenda Review (5 mins)</a:t>
            </a:r>
          </a:p>
          <a:p>
            <a:pPr marL="457200" indent="-457200">
              <a:lnSpc>
                <a:spcPct val="120000"/>
              </a:lnSpc>
              <a:buFont typeface="+mj-lt"/>
              <a:buAutoNum type="romanUcPeriod"/>
            </a:pPr>
            <a:r>
              <a:rPr lang="en-US" sz="3200" b="1" dirty="0">
                <a:latin typeface="Tw Cen MT" panose="020B0602020104020603" pitchFamily="34" charset="77"/>
              </a:rPr>
              <a:t>Shelter (Re)Design (75 mins)</a:t>
            </a:r>
          </a:p>
          <a:p>
            <a:pPr marL="914400" lvl="2" indent="-457200">
              <a:lnSpc>
                <a:spcPct val="120000"/>
              </a:lnSpc>
              <a:buFont typeface="+mj-lt"/>
              <a:buAutoNum type="alphaLcParenR"/>
            </a:pPr>
            <a:r>
              <a:rPr lang="en-US" sz="2800" b="1" dirty="0">
                <a:latin typeface="Tw Cen MT" panose="020B0602020104020603" pitchFamily="34" charset="77"/>
              </a:rPr>
              <a:t>Overall Proposed Process (10 mins)</a:t>
            </a:r>
          </a:p>
          <a:p>
            <a:pPr marL="914400" lvl="2" indent="-457200">
              <a:lnSpc>
                <a:spcPct val="120000"/>
              </a:lnSpc>
              <a:buFont typeface="+mj-lt"/>
              <a:buAutoNum type="alphaLcParenR"/>
            </a:pPr>
            <a:r>
              <a:rPr lang="en-US" sz="2800" dirty="0">
                <a:latin typeface="Tw Cen MT" panose="020B0602020104020603" pitchFamily="34" charset="77"/>
              </a:rPr>
              <a:t>Reviewing the Opportunities (10 mins)</a:t>
            </a:r>
          </a:p>
          <a:p>
            <a:pPr marL="914400" lvl="2" indent="-457200">
              <a:lnSpc>
                <a:spcPct val="120000"/>
              </a:lnSpc>
              <a:buFont typeface="+mj-lt"/>
              <a:buAutoNum type="alphaLcParenR"/>
            </a:pPr>
            <a:r>
              <a:rPr lang="en-US" sz="2800" dirty="0">
                <a:latin typeface="Tw Cen MT" panose="020B0602020104020603" pitchFamily="34" charset="77"/>
              </a:rPr>
              <a:t>Identifying System Needs and Preferences (65 mins)</a:t>
            </a:r>
          </a:p>
          <a:p>
            <a:pPr marL="457200" indent="-457200">
              <a:lnSpc>
                <a:spcPct val="120000"/>
              </a:lnSpc>
              <a:buFont typeface="+mj-lt"/>
              <a:buAutoNum type="romanUcPeriod"/>
            </a:pPr>
            <a:r>
              <a:rPr lang="en-US" sz="3200" dirty="0">
                <a:solidFill>
                  <a:schemeClr val="bg2">
                    <a:lumMod val="50000"/>
                  </a:schemeClr>
                </a:solidFill>
                <a:latin typeface="Tw Cen MT" panose="020B0602020104020603" pitchFamily="34" charset="77"/>
              </a:rPr>
              <a:t>Announcements and Reminders (as needed)</a:t>
            </a:r>
          </a:p>
          <a:p>
            <a:pPr marL="457200" indent="-457200">
              <a:lnSpc>
                <a:spcPct val="120000"/>
              </a:lnSpc>
              <a:buFont typeface="+mj-lt"/>
              <a:buAutoNum type="romanUcPeriod"/>
            </a:pPr>
            <a:r>
              <a:rPr lang="en-US" sz="3200" dirty="0">
                <a:solidFill>
                  <a:schemeClr val="bg2">
                    <a:lumMod val="50000"/>
                  </a:schemeClr>
                </a:solidFill>
                <a:latin typeface="Tw Cen MT" panose="020B0602020104020603" pitchFamily="34" charset="77"/>
              </a:rPr>
              <a:t>Summary and Adjournment (5 mins)</a:t>
            </a:r>
          </a:p>
        </p:txBody>
      </p:sp>
      <p:sp>
        <p:nvSpPr>
          <p:cNvPr id="85" name="Google Shape;85;p2"/>
          <p:cNvSpPr txBox="1">
            <a:spLocks noGrp="1"/>
          </p:cNvSpPr>
          <p:nvPr>
            <p:ph type="title"/>
          </p:nvPr>
        </p:nvSpPr>
        <p:spPr>
          <a:xfrm>
            <a:off x="928468" y="0"/>
            <a:ext cx="10436218" cy="828152"/>
          </a:xfrm>
          <a:prstGeom prst="rect">
            <a:avLst/>
          </a:prstGeom>
          <a:noFill/>
          <a:ln>
            <a:noFill/>
          </a:ln>
        </p:spPr>
        <p:txBody>
          <a:bodyPr spcFirstLastPara="1" wrap="square" lIns="101850" tIns="50925" rIns="101850" bIns="50925" anchor="b" anchorCtr="0">
            <a:noAutofit/>
          </a:bodyPr>
          <a:lstStyle/>
          <a:p>
            <a:pPr>
              <a:buSzPts val="3600"/>
            </a:pPr>
            <a:r>
              <a:rPr lang="en-US" sz="4800" dirty="0"/>
              <a:t>Meeting Agenda</a:t>
            </a:r>
            <a:endParaRPr sz="4800" dirty="0"/>
          </a:p>
        </p:txBody>
      </p:sp>
      <p:sp>
        <p:nvSpPr>
          <p:cNvPr id="86" name="Google Shape;86;p2"/>
          <p:cNvSpPr txBox="1">
            <a:spLocks noGrp="1"/>
          </p:cNvSpPr>
          <p:nvPr>
            <p:ph type="sldNum" idx="12"/>
          </p:nvPr>
        </p:nvSpPr>
        <p:spPr>
          <a:xfrm>
            <a:off x="13178462" y="7257435"/>
            <a:ext cx="497003" cy="411334"/>
          </a:xfrm>
          <a:prstGeom prst="rect">
            <a:avLst/>
          </a:prstGeom>
          <a:noFill/>
          <a:ln>
            <a:noFill/>
          </a:ln>
        </p:spPr>
        <p:txBody>
          <a:bodyPr spcFirstLastPara="1" wrap="square" lIns="101850" tIns="50925" rIns="101850" bIns="50925"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300" b="0" i="0" u="none" strike="noStrike" kern="0" cap="none" spc="0" normalizeH="0" baseline="0" noProof="0">
                <a:ln>
                  <a:noFill/>
                </a:ln>
                <a:solidFill>
                  <a:srgbClr val="775F55"/>
                </a:solidFill>
                <a:effectLst/>
                <a:uLnTx/>
                <a:uFillTx/>
                <a:latin typeface="Twentieth Century"/>
                <a:sym typeface="Twentieth Century"/>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300" b="0" i="0" u="none" strike="noStrike" kern="0" cap="none" spc="0" normalizeH="0" baseline="0" noProof="0">
              <a:ln>
                <a:noFill/>
              </a:ln>
              <a:solidFill>
                <a:srgbClr val="775F55"/>
              </a:solidFill>
              <a:effectLst/>
              <a:uLnTx/>
              <a:uFillTx/>
              <a:latin typeface="Twentieth Century"/>
              <a:sym typeface="Twentieth Century"/>
            </a:endParaRPr>
          </a:p>
        </p:txBody>
      </p:sp>
    </p:spTree>
    <p:extLst>
      <p:ext uri="{BB962C8B-B14F-4D97-AF65-F5344CB8AC3E}">
        <p14:creationId xmlns:p14="http://schemas.microsoft.com/office/powerpoint/2010/main" val="420336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614564-5977-317E-4C84-4D2141169915}"/>
              </a:ext>
            </a:extLst>
          </p:cNvPr>
          <p:cNvSpPr>
            <a:spLocks noGrp="1"/>
          </p:cNvSpPr>
          <p:nvPr>
            <p:ph type="title"/>
          </p:nvPr>
        </p:nvSpPr>
        <p:spPr/>
        <p:txBody>
          <a:bodyPr/>
          <a:lstStyle/>
          <a:p>
            <a:r>
              <a:rPr lang="en-US" dirty="0"/>
              <a:t>Shelter (Re)Design Process</a:t>
            </a:r>
          </a:p>
        </p:txBody>
      </p:sp>
      <p:sp>
        <p:nvSpPr>
          <p:cNvPr id="4" name="Slide Number Placeholder 3">
            <a:extLst>
              <a:ext uri="{FF2B5EF4-FFF2-40B4-BE49-F238E27FC236}">
                <a16:creationId xmlns:a16="http://schemas.microsoft.com/office/drawing/2014/main" id="{C42192A1-2287-23B0-0EA5-019C4AA54D68}"/>
              </a:ext>
            </a:extLst>
          </p:cNvPr>
          <p:cNvSpPr>
            <a:spLocks noGrp="1"/>
          </p:cNvSpPr>
          <p:nvPr>
            <p:ph type="sldNum" idx="12"/>
          </p:nvPr>
        </p:nvSpPr>
        <p:spPr/>
        <p:txBody>
          <a:bodyPr/>
          <a:lstStyle/>
          <a:p>
            <a:fld id="{00000000-1234-1234-1234-123412341234}" type="slidenum">
              <a:rPr lang="en-US" smtClean="0"/>
              <a:pPr/>
              <a:t>4</a:t>
            </a:fld>
            <a:endParaRPr lang="en-US"/>
          </a:p>
        </p:txBody>
      </p:sp>
      <p:graphicFrame>
        <p:nvGraphicFramePr>
          <p:cNvPr id="5" name="Table 5">
            <a:extLst>
              <a:ext uri="{FF2B5EF4-FFF2-40B4-BE49-F238E27FC236}">
                <a16:creationId xmlns:a16="http://schemas.microsoft.com/office/drawing/2014/main" id="{FB436E95-BEA3-AFCB-6B93-C947F90BDEF4}"/>
              </a:ext>
            </a:extLst>
          </p:cNvPr>
          <p:cNvGraphicFramePr>
            <a:graphicFrameLocks noGrp="1"/>
          </p:cNvGraphicFramePr>
          <p:nvPr>
            <p:extLst>
              <p:ext uri="{D42A27DB-BD31-4B8C-83A1-F6EECF244321}">
                <p14:modId xmlns:p14="http://schemas.microsoft.com/office/powerpoint/2010/main" val="3079410413"/>
              </p:ext>
            </p:extLst>
          </p:nvPr>
        </p:nvGraphicFramePr>
        <p:xfrm>
          <a:off x="159982" y="1561107"/>
          <a:ext cx="13497636" cy="5337450"/>
        </p:xfrm>
        <a:graphic>
          <a:graphicData uri="http://schemas.openxmlformats.org/drawingml/2006/table">
            <a:tbl>
              <a:tblPr firstRow="1" bandRow="1">
                <a:tableStyleId>{5C22544A-7EE6-4342-B048-85BDC9FD1C3A}</a:tableStyleId>
              </a:tblPr>
              <a:tblGrid>
                <a:gridCol w="8669399">
                  <a:extLst>
                    <a:ext uri="{9D8B030D-6E8A-4147-A177-3AD203B41FA5}">
                      <a16:colId xmlns:a16="http://schemas.microsoft.com/office/drawing/2014/main" val="1587867389"/>
                    </a:ext>
                  </a:extLst>
                </a:gridCol>
                <a:gridCol w="4828237">
                  <a:extLst>
                    <a:ext uri="{9D8B030D-6E8A-4147-A177-3AD203B41FA5}">
                      <a16:colId xmlns:a16="http://schemas.microsoft.com/office/drawing/2014/main" val="4087528404"/>
                    </a:ext>
                  </a:extLst>
                </a:gridCol>
              </a:tblGrid>
              <a:tr h="399155">
                <a:tc>
                  <a:txBody>
                    <a:bodyPr/>
                    <a:lstStyle/>
                    <a:p>
                      <a:r>
                        <a:rPr lang="en-US" sz="2000" dirty="0"/>
                        <a:t>Step</a:t>
                      </a:r>
                    </a:p>
                  </a:txBody>
                  <a:tcPr/>
                </a:tc>
                <a:tc>
                  <a:txBody>
                    <a:bodyPr/>
                    <a:lstStyle/>
                    <a:p>
                      <a:r>
                        <a:rPr lang="en-US" sz="2000" dirty="0"/>
                        <a:t>Timing/Forums</a:t>
                      </a:r>
                    </a:p>
                  </a:txBody>
                  <a:tcPr/>
                </a:tc>
                <a:extLst>
                  <a:ext uri="{0D108BD9-81ED-4DB2-BD59-A6C34878D82A}">
                    <a16:rowId xmlns:a16="http://schemas.microsoft.com/office/drawing/2014/main" val="4199203783"/>
                  </a:ext>
                </a:extLst>
              </a:tr>
              <a:tr h="840795">
                <a:tc>
                  <a:txBody>
                    <a:bodyPr/>
                    <a:lstStyle/>
                    <a:p>
                      <a:r>
                        <a:rPr lang="en-US" sz="2000" dirty="0"/>
                        <a:t>Identifying the Opportunities</a:t>
                      </a:r>
                    </a:p>
                    <a:p>
                      <a:pPr marL="457200" indent="-457200">
                        <a:buFont typeface="Arial" panose="020B0604020202020204" pitchFamily="34" charset="0"/>
                        <a:buChar char="•"/>
                      </a:pPr>
                      <a:r>
                        <a:rPr lang="en-US" sz="2000" dirty="0"/>
                        <a:t>Planning for Recovery Funds</a:t>
                      </a:r>
                    </a:p>
                    <a:p>
                      <a:pPr marL="457200" indent="-457200">
                        <a:buFont typeface="Arial" panose="020B0604020202020204" pitchFamily="34" charset="0"/>
                        <a:buChar char="•"/>
                      </a:pPr>
                      <a:r>
                        <a:rPr lang="en-US" sz="2000" dirty="0"/>
                        <a:t>Budgeted Shelter Redevelopment/Replacement </a:t>
                      </a:r>
                    </a:p>
                  </a:txBody>
                  <a:tcPr/>
                </a:tc>
                <a:tc>
                  <a:txBody>
                    <a:bodyPr/>
                    <a:lstStyle/>
                    <a:p>
                      <a:r>
                        <a:rPr lang="en-US" sz="2000" dirty="0"/>
                        <a:t>4/27 ERSO Meeting</a:t>
                      </a:r>
                    </a:p>
                  </a:txBody>
                  <a:tcPr/>
                </a:tc>
                <a:extLst>
                  <a:ext uri="{0D108BD9-81ED-4DB2-BD59-A6C34878D82A}">
                    <a16:rowId xmlns:a16="http://schemas.microsoft.com/office/drawing/2014/main" val="165088156"/>
                  </a:ext>
                </a:extLst>
              </a:tr>
              <a:tr h="840795">
                <a:tc>
                  <a:txBody>
                    <a:bodyPr/>
                    <a:lstStyle/>
                    <a:p>
                      <a:r>
                        <a:rPr lang="en-US" sz="2000" dirty="0"/>
                        <a:t>Identifying System Needs &amp; Preferences</a:t>
                      </a:r>
                    </a:p>
                    <a:p>
                      <a:pPr marL="457200" indent="-457200">
                        <a:buFont typeface="Arial" panose="020B0604020202020204" pitchFamily="34" charset="0"/>
                        <a:buChar char="•"/>
                      </a:pPr>
                      <a:r>
                        <a:rPr lang="en-US" sz="2000" dirty="0"/>
                        <a:t>What data should we use? And Why?</a:t>
                      </a:r>
                    </a:p>
                    <a:p>
                      <a:pPr marL="457200" indent="-457200">
                        <a:buFont typeface="Arial" panose="020B0604020202020204" pitchFamily="34" charset="0"/>
                        <a:buChar char="•"/>
                      </a:pPr>
                      <a:r>
                        <a:rPr lang="en-US" sz="2000" dirty="0"/>
                        <a:t>Thinking through System Preferences/Principles</a:t>
                      </a:r>
                    </a:p>
                  </a:txBody>
                  <a:tcPr/>
                </a:tc>
                <a:tc>
                  <a:txBody>
                    <a:bodyPr/>
                    <a:lstStyle/>
                    <a:p>
                      <a:r>
                        <a:rPr lang="en-US" sz="2000" dirty="0"/>
                        <a:t>May 10, 1:30 – 3 PM</a:t>
                      </a:r>
                    </a:p>
                    <a:p>
                      <a:r>
                        <a:rPr lang="en-US" sz="2000" dirty="0"/>
                        <a:t>Leveraging cancelled Exec Mtg</a:t>
                      </a:r>
                    </a:p>
                  </a:txBody>
                  <a:tcPr/>
                </a:tc>
                <a:extLst>
                  <a:ext uri="{0D108BD9-81ED-4DB2-BD59-A6C34878D82A}">
                    <a16:rowId xmlns:a16="http://schemas.microsoft.com/office/drawing/2014/main" val="1578212393"/>
                  </a:ext>
                </a:extLst>
              </a:tr>
              <a:tr h="840795">
                <a:tc>
                  <a:txBody>
                    <a:bodyPr/>
                    <a:lstStyle/>
                    <a:p>
                      <a:r>
                        <a:rPr lang="en-US" sz="2000" dirty="0"/>
                        <a:t>Non-Congregate Shelter Opportunities (Planning for Recovery Funds)</a:t>
                      </a:r>
                    </a:p>
                    <a:p>
                      <a:pPr marL="457200" indent="-457200">
                        <a:buFont typeface="Arial" panose="020B0604020202020204" pitchFamily="34" charset="0"/>
                        <a:buChar char="•"/>
                      </a:pPr>
                      <a:r>
                        <a:rPr lang="en-US" sz="2000" dirty="0"/>
                        <a:t>Learning Lessons from PEPV (including reviewing prior feedback)</a:t>
                      </a:r>
                    </a:p>
                    <a:p>
                      <a:pPr marL="457200" indent="-457200">
                        <a:buFont typeface="Arial" panose="020B0604020202020204" pitchFamily="34" charset="0"/>
                        <a:buChar char="•"/>
                      </a:pPr>
                      <a:r>
                        <a:rPr lang="en-US" sz="2000" dirty="0"/>
                        <a:t>Review of target </a:t>
                      </a:r>
                      <a:r>
                        <a:rPr lang="en-US" sz="2000" dirty="0" err="1"/>
                        <a:t>popn</a:t>
                      </a:r>
                      <a:r>
                        <a:rPr lang="en-US" sz="2000" dirty="0"/>
                        <a:t> and demand, service needs, and building configurations</a:t>
                      </a:r>
                    </a:p>
                  </a:txBody>
                  <a:tcPr/>
                </a:tc>
                <a:tc>
                  <a:txBody>
                    <a:bodyPr/>
                    <a:lstStyle/>
                    <a:p>
                      <a:r>
                        <a:rPr lang="en-US" sz="2000" dirty="0"/>
                        <a:t>May ERSO Mtg</a:t>
                      </a:r>
                    </a:p>
                  </a:txBody>
                  <a:tcPr/>
                </a:tc>
                <a:extLst>
                  <a:ext uri="{0D108BD9-81ED-4DB2-BD59-A6C34878D82A}">
                    <a16:rowId xmlns:a16="http://schemas.microsoft.com/office/drawing/2014/main" val="2781121905"/>
                  </a:ext>
                </a:extLst>
              </a:tr>
              <a:tr h="619894">
                <a:tc>
                  <a:txBody>
                    <a:bodyPr/>
                    <a:lstStyle/>
                    <a:p>
                      <a:r>
                        <a:rPr lang="en-US" sz="2000" dirty="0"/>
                        <a:t>Redevelopment/Replacement Opportunities</a:t>
                      </a:r>
                    </a:p>
                    <a:p>
                      <a:pPr marL="457200" indent="-457200">
                        <a:buFont typeface="Arial" panose="020B0604020202020204" pitchFamily="34" charset="0"/>
                        <a:buChar char="•"/>
                      </a:pPr>
                      <a:r>
                        <a:rPr lang="en-US" sz="2000" dirty="0"/>
                        <a:t>Planning for replacement of NYA, Harriet Tubman and Adam’s Place</a:t>
                      </a:r>
                    </a:p>
                  </a:txBody>
                  <a:tcPr/>
                </a:tc>
                <a:tc>
                  <a:txBody>
                    <a:bodyPr/>
                    <a:lstStyle/>
                    <a:p>
                      <a:r>
                        <a:rPr lang="en-US" sz="2000" dirty="0"/>
                        <a:t>June 14, 1:30 – 3 PM</a:t>
                      </a:r>
                    </a:p>
                    <a:p>
                      <a:r>
                        <a:rPr lang="en-US" sz="2000" dirty="0"/>
                        <a:t>Leveraging cancelled Exec Mtg</a:t>
                      </a:r>
                    </a:p>
                  </a:txBody>
                  <a:tcPr/>
                </a:tc>
                <a:extLst>
                  <a:ext uri="{0D108BD9-81ED-4DB2-BD59-A6C34878D82A}">
                    <a16:rowId xmlns:a16="http://schemas.microsoft.com/office/drawing/2014/main" val="3372298779"/>
                  </a:ext>
                </a:extLst>
              </a:tr>
              <a:tr h="1219735">
                <a:tc gridSpan="2">
                  <a:txBody>
                    <a:bodyPr/>
                    <a:lstStyle/>
                    <a:p>
                      <a:pPr marL="0" indent="0">
                        <a:buFont typeface="Arial" panose="020B0604020202020204" pitchFamily="34" charset="0"/>
                        <a:buNone/>
                      </a:pPr>
                      <a:r>
                        <a:rPr lang="en-US" sz="2000" dirty="0">
                          <a:solidFill>
                            <a:srgbClr val="C00000"/>
                          </a:solidFill>
                        </a:rPr>
                        <a:t>FDBK: Hard to react to the timeline without knowing the timeline!</a:t>
                      </a:r>
                    </a:p>
                    <a:p>
                      <a:pPr marL="0" indent="0">
                        <a:buFont typeface="Arial" panose="020B0604020202020204" pitchFamily="34" charset="0"/>
                        <a:buNone/>
                      </a:pPr>
                      <a:r>
                        <a:rPr lang="en-US" sz="2000" dirty="0">
                          <a:solidFill>
                            <a:srgbClr val="C00000"/>
                          </a:solidFill>
                        </a:rPr>
                        <a:t>FDBK: not just designing look and feel but also about shaping the programming.</a:t>
                      </a:r>
                    </a:p>
                    <a:p>
                      <a:pPr marL="0" indent="0">
                        <a:buFont typeface="Arial" panose="020B0604020202020204" pitchFamily="34" charset="0"/>
                        <a:buNone/>
                      </a:pPr>
                      <a:r>
                        <a:rPr lang="en-US" sz="2000" dirty="0">
                          <a:solidFill>
                            <a:srgbClr val="C00000"/>
                          </a:solidFill>
                        </a:rPr>
                        <a:t>FDBK: is there a commitment for PEPV?</a:t>
                      </a:r>
                    </a:p>
                  </a:txBody>
                  <a:tcPr/>
                </a:tc>
                <a:tc hMerge="1">
                  <a:txBody>
                    <a:bodyPr/>
                    <a:lstStyle/>
                    <a:p>
                      <a:endParaRPr lang="en-US" sz="2400" dirty="0"/>
                    </a:p>
                  </a:txBody>
                  <a:tcPr/>
                </a:tc>
                <a:extLst>
                  <a:ext uri="{0D108BD9-81ED-4DB2-BD59-A6C34878D82A}">
                    <a16:rowId xmlns:a16="http://schemas.microsoft.com/office/drawing/2014/main" val="1227555781"/>
                  </a:ext>
                </a:extLst>
              </a:tr>
            </a:tbl>
          </a:graphicData>
        </a:graphic>
      </p:graphicFrame>
    </p:spTree>
    <p:extLst>
      <p:ext uri="{BB962C8B-B14F-4D97-AF65-F5344CB8AC3E}">
        <p14:creationId xmlns:p14="http://schemas.microsoft.com/office/powerpoint/2010/main" val="1898585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2"/>
          <p:cNvSpPr txBox="1">
            <a:spLocks noGrp="1"/>
          </p:cNvSpPr>
          <p:nvPr>
            <p:ph type="body" idx="1"/>
          </p:nvPr>
        </p:nvSpPr>
        <p:spPr>
          <a:xfrm>
            <a:off x="438503" y="1202757"/>
            <a:ext cx="12739959" cy="6205753"/>
          </a:xfrm>
          <a:prstGeom prst="rect">
            <a:avLst/>
          </a:prstGeom>
          <a:noFill/>
          <a:ln>
            <a:noFill/>
          </a:ln>
        </p:spPr>
        <p:txBody>
          <a:bodyPr spcFirstLastPara="1" wrap="square" lIns="101850" tIns="50925" rIns="101850" bIns="50925" anchor="t" anchorCtr="0">
            <a:normAutofit/>
          </a:bodyPr>
          <a:lstStyle/>
          <a:p>
            <a:pPr marL="457200" indent="-457200">
              <a:lnSpc>
                <a:spcPct val="120000"/>
              </a:lnSpc>
              <a:buFont typeface="+mj-lt"/>
              <a:buAutoNum type="romanUcPeriod"/>
            </a:pPr>
            <a:r>
              <a:rPr lang="en-US" sz="3200" dirty="0">
                <a:solidFill>
                  <a:schemeClr val="bg2">
                    <a:lumMod val="50000"/>
                  </a:schemeClr>
                </a:solidFill>
                <a:latin typeface="Tw Cen MT" panose="020B0602020104020603" pitchFamily="34" charset="77"/>
              </a:rPr>
              <a:t>Welcome &amp; Agenda Review (5 mins)</a:t>
            </a:r>
          </a:p>
          <a:p>
            <a:pPr marL="457200" indent="-457200">
              <a:lnSpc>
                <a:spcPct val="120000"/>
              </a:lnSpc>
              <a:buFont typeface="+mj-lt"/>
              <a:buAutoNum type="romanUcPeriod"/>
            </a:pPr>
            <a:r>
              <a:rPr lang="en-US" sz="3200" b="1" dirty="0">
                <a:latin typeface="Tw Cen MT" panose="020B0602020104020603" pitchFamily="34" charset="77"/>
              </a:rPr>
              <a:t>Shelter (Re)Design (75 mins)</a:t>
            </a:r>
          </a:p>
          <a:p>
            <a:pPr marL="914400" lvl="2" indent="-457200">
              <a:lnSpc>
                <a:spcPct val="120000"/>
              </a:lnSpc>
              <a:buFont typeface="+mj-lt"/>
              <a:buAutoNum type="alphaLcParenR"/>
            </a:pPr>
            <a:r>
              <a:rPr lang="en-US" sz="2800" dirty="0">
                <a:latin typeface="Tw Cen MT" panose="020B0602020104020603" pitchFamily="34" charset="77"/>
              </a:rPr>
              <a:t>Overall Proposed Process (10 mins)</a:t>
            </a:r>
          </a:p>
          <a:p>
            <a:pPr marL="914400" lvl="2" indent="-457200">
              <a:lnSpc>
                <a:spcPct val="120000"/>
              </a:lnSpc>
              <a:buFont typeface="+mj-lt"/>
              <a:buAutoNum type="alphaLcParenR"/>
            </a:pPr>
            <a:r>
              <a:rPr lang="en-US" sz="2800" b="1" dirty="0">
                <a:latin typeface="Tw Cen MT" panose="020B0602020104020603" pitchFamily="34" charset="77"/>
              </a:rPr>
              <a:t>Reviewing the Opportunities (10 mins)</a:t>
            </a:r>
          </a:p>
          <a:p>
            <a:pPr marL="914400" lvl="2" indent="-457200">
              <a:lnSpc>
                <a:spcPct val="120000"/>
              </a:lnSpc>
              <a:buFont typeface="+mj-lt"/>
              <a:buAutoNum type="alphaLcParenR"/>
            </a:pPr>
            <a:r>
              <a:rPr lang="en-US" sz="2800" dirty="0">
                <a:latin typeface="Tw Cen MT" panose="020B0602020104020603" pitchFamily="34" charset="77"/>
              </a:rPr>
              <a:t>Identifying System Needs and Preferences (65 mins)</a:t>
            </a:r>
          </a:p>
          <a:p>
            <a:pPr marL="457200" indent="-457200">
              <a:lnSpc>
                <a:spcPct val="120000"/>
              </a:lnSpc>
              <a:buFont typeface="+mj-lt"/>
              <a:buAutoNum type="romanUcPeriod"/>
            </a:pPr>
            <a:r>
              <a:rPr lang="en-US" sz="3200" dirty="0">
                <a:solidFill>
                  <a:schemeClr val="bg2">
                    <a:lumMod val="50000"/>
                  </a:schemeClr>
                </a:solidFill>
                <a:latin typeface="Tw Cen MT" panose="020B0602020104020603" pitchFamily="34" charset="77"/>
              </a:rPr>
              <a:t>Announcements and Reminders (as needed)</a:t>
            </a:r>
          </a:p>
          <a:p>
            <a:pPr marL="457200" indent="-457200">
              <a:lnSpc>
                <a:spcPct val="120000"/>
              </a:lnSpc>
              <a:buFont typeface="+mj-lt"/>
              <a:buAutoNum type="romanUcPeriod"/>
            </a:pPr>
            <a:r>
              <a:rPr lang="en-US" sz="3200" dirty="0">
                <a:solidFill>
                  <a:schemeClr val="bg2">
                    <a:lumMod val="50000"/>
                  </a:schemeClr>
                </a:solidFill>
                <a:latin typeface="Tw Cen MT" panose="020B0602020104020603" pitchFamily="34" charset="77"/>
              </a:rPr>
              <a:t>Summary and Adjournment (5 mins)</a:t>
            </a:r>
          </a:p>
        </p:txBody>
      </p:sp>
      <p:sp>
        <p:nvSpPr>
          <p:cNvPr id="85" name="Google Shape;85;p2"/>
          <p:cNvSpPr txBox="1">
            <a:spLocks noGrp="1"/>
          </p:cNvSpPr>
          <p:nvPr>
            <p:ph type="title"/>
          </p:nvPr>
        </p:nvSpPr>
        <p:spPr>
          <a:xfrm>
            <a:off x="928468" y="0"/>
            <a:ext cx="10436218" cy="828152"/>
          </a:xfrm>
          <a:prstGeom prst="rect">
            <a:avLst/>
          </a:prstGeom>
          <a:noFill/>
          <a:ln>
            <a:noFill/>
          </a:ln>
        </p:spPr>
        <p:txBody>
          <a:bodyPr spcFirstLastPara="1" wrap="square" lIns="101850" tIns="50925" rIns="101850" bIns="50925" anchor="b" anchorCtr="0">
            <a:noAutofit/>
          </a:bodyPr>
          <a:lstStyle/>
          <a:p>
            <a:pPr>
              <a:buSzPts val="3600"/>
            </a:pPr>
            <a:r>
              <a:rPr lang="en-US" sz="4800" dirty="0"/>
              <a:t>Meeting Agenda</a:t>
            </a:r>
            <a:endParaRPr sz="4800" dirty="0"/>
          </a:p>
        </p:txBody>
      </p:sp>
      <p:sp>
        <p:nvSpPr>
          <p:cNvPr id="86" name="Google Shape;86;p2"/>
          <p:cNvSpPr txBox="1">
            <a:spLocks noGrp="1"/>
          </p:cNvSpPr>
          <p:nvPr>
            <p:ph type="sldNum" idx="12"/>
          </p:nvPr>
        </p:nvSpPr>
        <p:spPr>
          <a:xfrm>
            <a:off x="13178462" y="7257435"/>
            <a:ext cx="497003" cy="411334"/>
          </a:xfrm>
          <a:prstGeom prst="rect">
            <a:avLst/>
          </a:prstGeom>
          <a:noFill/>
          <a:ln>
            <a:noFill/>
          </a:ln>
        </p:spPr>
        <p:txBody>
          <a:bodyPr spcFirstLastPara="1" wrap="square" lIns="101850" tIns="50925" rIns="101850" bIns="50925"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300" b="0" i="0" u="none" strike="noStrike" kern="0" cap="none" spc="0" normalizeH="0" baseline="0" noProof="0">
                <a:ln>
                  <a:noFill/>
                </a:ln>
                <a:solidFill>
                  <a:srgbClr val="775F55"/>
                </a:solidFill>
                <a:effectLst/>
                <a:uLnTx/>
                <a:uFillTx/>
                <a:latin typeface="Twentieth Century"/>
                <a:sym typeface="Twentieth Century"/>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300" b="0" i="0" u="none" strike="noStrike" kern="0" cap="none" spc="0" normalizeH="0" baseline="0" noProof="0">
              <a:ln>
                <a:noFill/>
              </a:ln>
              <a:solidFill>
                <a:srgbClr val="775F55"/>
              </a:solidFill>
              <a:effectLst/>
              <a:uLnTx/>
              <a:uFillTx/>
              <a:latin typeface="Twentieth Century"/>
              <a:sym typeface="Twentieth Century"/>
            </a:endParaRPr>
          </a:p>
        </p:txBody>
      </p:sp>
    </p:spTree>
    <p:extLst>
      <p:ext uri="{BB962C8B-B14F-4D97-AF65-F5344CB8AC3E}">
        <p14:creationId xmlns:p14="http://schemas.microsoft.com/office/powerpoint/2010/main" val="1771498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1CD9D7-B365-BD5B-169A-6872CD5CBB2E}"/>
              </a:ext>
            </a:extLst>
          </p:cNvPr>
          <p:cNvSpPr>
            <a:spLocks noGrp="1"/>
          </p:cNvSpPr>
          <p:nvPr>
            <p:ph type="body" idx="1"/>
          </p:nvPr>
        </p:nvSpPr>
        <p:spPr>
          <a:xfrm>
            <a:off x="358220" y="1313391"/>
            <a:ext cx="13118738" cy="6151933"/>
          </a:xfrm>
        </p:spPr>
        <p:txBody>
          <a:bodyPr/>
          <a:lstStyle/>
          <a:p>
            <a:r>
              <a:rPr lang="en-US" dirty="0"/>
              <a:t>Planning for Recovery Funds</a:t>
            </a:r>
          </a:p>
          <a:p>
            <a:r>
              <a:rPr lang="en-US" dirty="0"/>
              <a:t>Shelter Redevelopment/Replacement Opportunities:</a:t>
            </a:r>
          </a:p>
          <a:p>
            <a:pPr lvl="1"/>
            <a:r>
              <a:rPr lang="en-US" dirty="0"/>
              <a:t>Starting with New York Avenue</a:t>
            </a:r>
          </a:p>
          <a:p>
            <a:pPr lvl="1"/>
            <a:r>
              <a:rPr lang="en-US" dirty="0"/>
              <a:t>To include Harriet Tubman and Adams Place Shelters</a:t>
            </a:r>
          </a:p>
          <a:p>
            <a:endParaRPr lang="en-US" dirty="0"/>
          </a:p>
        </p:txBody>
      </p:sp>
      <p:sp>
        <p:nvSpPr>
          <p:cNvPr id="3" name="Title 2">
            <a:extLst>
              <a:ext uri="{FF2B5EF4-FFF2-40B4-BE49-F238E27FC236}">
                <a16:creationId xmlns:a16="http://schemas.microsoft.com/office/drawing/2014/main" id="{3F614564-5977-317E-4C84-4D2141169915}"/>
              </a:ext>
            </a:extLst>
          </p:cNvPr>
          <p:cNvSpPr>
            <a:spLocks noGrp="1"/>
          </p:cNvSpPr>
          <p:nvPr>
            <p:ph type="title"/>
          </p:nvPr>
        </p:nvSpPr>
        <p:spPr/>
        <p:txBody>
          <a:bodyPr/>
          <a:lstStyle/>
          <a:p>
            <a:r>
              <a:rPr lang="en-US" dirty="0"/>
              <a:t>Opportunities Presented to Us</a:t>
            </a:r>
          </a:p>
        </p:txBody>
      </p:sp>
      <p:sp>
        <p:nvSpPr>
          <p:cNvPr id="4" name="Slide Number Placeholder 3">
            <a:extLst>
              <a:ext uri="{FF2B5EF4-FFF2-40B4-BE49-F238E27FC236}">
                <a16:creationId xmlns:a16="http://schemas.microsoft.com/office/drawing/2014/main" id="{C42192A1-2287-23B0-0EA5-019C4AA54D68}"/>
              </a:ext>
            </a:extLst>
          </p:cNvPr>
          <p:cNvSpPr>
            <a:spLocks noGrp="1"/>
          </p:cNvSpPr>
          <p:nvPr>
            <p:ph type="sldNum" idx="12"/>
          </p:nvPr>
        </p:nvSpPr>
        <p:spPr/>
        <p:txBody>
          <a:bodyPr/>
          <a:lstStyle/>
          <a:p>
            <a:fld id="{00000000-1234-1234-1234-123412341234}" type="slidenum">
              <a:rPr lang="en-US" smtClean="0"/>
              <a:pPr/>
              <a:t>6</a:t>
            </a:fld>
            <a:endParaRPr lang="en-US"/>
          </a:p>
        </p:txBody>
      </p:sp>
    </p:spTree>
    <p:extLst>
      <p:ext uri="{BB962C8B-B14F-4D97-AF65-F5344CB8AC3E}">
        <p14:creationId xmlns:p14="http://schemas.microsoft.com/office/powerpoint/2010/main" val="1441106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7A2C0E-C660-47E2-1FA4-453CDB3A5027}"/>
              </a:ext>
            </a:extLst>
          </p:cNvPr>
          <p:cNvSpPr>
            <a:spLocks noGrp="1"/>
          </p:cNvSpPr>
          <p:nvPr>
            <p:ph type="title"/>
          </p:nvPr>
        </p:nvSpPr>
        <p:spPr/>
        <p:txBody>
          <a:bodyPr/>
          <a:lstStyle/>
          <a:p>
            <a:r>
              <a:rPr lang="en-US" sz="4400" dirty="0"/>
              <a:t>Opportunity | Planning for Recovery Funding</a:t>
            </a:r>
          </a:p>
        </p:txBody>
      </p:sp>
      <p:sp>
        <p:nvSpPr>
          <p:cNvPr id="4" name="Slide Number Placeholder 3">
            <a:extLst>
              <a:ext uri="{FF2B5EF4-FFF2-40B4-BE49-F238E27FC236}">
                <a16:creationId xmlns:a16="http://schemas.microsoft.com/office/drawing/2014/main" id="{7BB26113-4B2E-4F25-CBF2-F89E1B376495}"/>
              </a:ext>
            </a:extLst>
          </p:cNvPr>
          <p:cNvSpPr>
            <a:spLocks noGrp="1"/>
          </p:cNvSpPr>
          <p:nvPr>
            <p:ph type="sldNum" idx="12"/>
          </p:nvPr>
        </p:nvSpPr>
        <p:spPr/>
        <p:txBody>
          <a:bodyPr/>
          <a:lstStyle/>
          <a:p>
            <a:fld id="{00000000-1234-1234-1234-123412341234}" type="slidenum">
              <a:rPr lang="en-US" smtClean="0"/>
              <a:pPr/>
              <a:t>7</a:t>
            </a:fld>
            <a:endParaRPr lang="en-US"/>
          </a:p>
        </p:txBody>
      </p:sp>
      <p:sp>
        <p:nvSpPr>
          <p:cNvPr id="5" name="Text Placeholder 1">
            <a:extLst>
              <a:ext uri="{FF2B5EF4-FFF2-40B4-BE49-F238E27FC236}">
                <a16:creationId xmlns:a16="http://schemas.microsoft.com/office/drawing/2014/main" id="{7967D7DD-F8E8-AEFC-DE5E-CA65FD52902C}"/>
              </a:ext>
            </a:extLst>
          </p:cNvPr>
          <p:cNvSpPr>
            <a:spLocks noGrp="1"/>
          </p:cNvSpPr>
          <p:nvPr>
            <p:ph type="body" idx="1"/>
          </p:nvPr>
        </p:nvSpPr>
        <p:spPr>
          <a:xfrm>
            <a:off x="358775" y="1312863"/>
            <a:ext cx="13117513" cy="6355906"/>
          </a:xfrm>
        </p:spPr>
        <p:txBody>
          <a:bodyPr>
            <a:normAutofit fontScale="92500" lnSpcReduction="20000"/>
          </a:bodyPr>
          <a:lstStyle/>
          <a:p>
            <a:pPr marL="0" indent="0">
              <a:buNone/>
            </a:pPr>
            <a:r>
              <a:rPr lang="en-US" sz="2400" dirty="0"/>
              <a:t>What kind of interventions do we need in our system?</a:t>
            </a:r>
          </a:p>
          <a:p>
            <a:pPr marL="457200" indent="-640080">
              <a:spcBef>
                <a:spcPts val="600"/>
              </a:spcBef>
              <a:buFont typeface="+mj-lt"/>
              <a:buAutoNum type="arabicPeriod"/>
            </a:pPr>
            <a:r>
              <a:rPr lang="en-US" sz="2400" b="1" dirty="0"/>
              <a:t>Non-Congregate Shelter</a:t>
            </a:r>
          </a:p>
          <a:p>
            <a:pPr marL="634599" lvl="1" indent="0">
              <a:buNone/>
            </a:pPr>
            <a:r>
              <a:rPr lang="en-US" sz="1800" dirty="0"/>
              <a:t>Feedback received as part of 2/15 Strategic Planning &amp; 2/28 HSG </a:t>
            </a:r>
            <a:r>
              <a:rPr lang="en-US" sz="1800" dirty="0" err="1"/>
              <a:t>Solns</a:t>
            </a:r>
            <a:r>
              <a:rPr lang="en-US" sz="1800" dirty="0"/>
              <a:t> committee meetings.  Given that COVID is likely entering an endemic phase and the community greatly appreciates the PEPV (i.e. NCS) model.  </a:t>
            </a:r>
          </a:p>
          <a:p>
            <a:pPr marL="634599" lvl="1" indent="0">
              <a:buNone/>
            </a:pPr>
            <a:r>
              <a:rPr lang="en-US" sz="1800" dirty="0">
                <a:solidFill>
                  <a:srgbClr val="C00000"/>
                </a:solidFill>
              </a:rPr>
              <a:t>FDBK: </a:t>
            </a:r>
          </a:p>
          <a:p>
            <a:pPr lvl="1"/>
            <a:r>
              <a:rPr lang="en-US" sz="1800" dirty="0">
                <a:solidFill>
                  <a:srgbClr val="C00000"/>
                </a:solidFill>
              </a:rPr>
              <a:t>H</a:t>
            </a:r>
            <a:r>
              <a:rPr lang="en-US" sz="1800">
                <a:solidFill>
                  <a:srgbClr val="C00000"/>
                </a:solidFill>
              </a:rPr>
              <a:t>ave </a:t>
            </a:r>
            <a:r>
              <a:rPr lang="en-US" sz="1800" dirty="0">
                <a:solidFill>
                  <a:srgbClr val="C00000"/>
                </a:solidFill>
              </a:rPr>
              <a:t>we had any thoughts in terms of capacity? So, smaller would be better but logistically not always practical.</a:t>
            </a:r>
          </a:p>
          <a:p>
            <a:pPr lvl="1"/>
            <a:r>
              <a:rPr lang="en-US" sz="1800" dirty="0">
                <a:solidFill>
                  <a:srgbClr val="C00000"/>
                </a:solidFill>
              </a:rPr>
              <a:t>PEPV is expensive as an intervention because of the embedded services that are onsite.  Thinking about this as being a spectrum and that not all populations we serve need every aspect/service that is currently available at PEPV.</a:t>
            </a:r>
          </a:p>
          <a:p>
            <a:pPr marL="634599" lvl="1" indent="0">
              <a:buNone/>
            </a:pPr>
            <a:r>
              <a:rPr lang="en-US" sz="1800" dirty="0">
                <a:solidFill>
                  <a:srgbClr val="C00000"/>
                </a:solidFill>
              </a:rPr>
              <a:t>FDBK: </a:t>
            </a:r>
          </a:p>
          <a:p>
            <a:pPr lvl="1"/>
            <a:r>
              <a:rPr lang="en-US" sz="1800" dirty="0">
                <a:solidFill>
                  <a:srgbClr val="C00000"/>
                </a:solidFill>
              </a:rPr>
              <a:t>Can we consider apartment-style (Girard and Valley Place) vs hotel style?  </a:t>
            </a:r>
          </a:p>
          <a:p>
            <a:pPr lvl="1"/>
            <a:r>
              <a:rPr lang="en-US" sz="1800" dirty="0">
                <a:solidFill>
                  <a:srgbClr val="C00000"/>
                </a:solidFill>
              </a:rPr>
              <a:t>Also thinking about leveraging 50</a:t>
            </a:r>
            <a:r>
              <a:rPr lang="en-US" sz="1800" baseline="30000" dirty="0">
                <a:solidFill>
                  <a:srgbClr val="C00000"/>
                </a:solidFill>
              </a:rPr>
              <a:t>th</a:t>
            </a:r>
            <a:r>
              <a:rPr lang="en-US" sz="1800" dirty="0">
                <a:solidFill>
                  <a:srgbClr val="C00000"/>
                </a:solidFill>
              </a:rPr>
              <a:t> Street for LGBTQ+ (owned by Coalition for the Homeless).  12-unit apartment units: 6 1-bedroom and 6 2-bedroom.</a:t>
            </a:r>
          </a:p>
          <a:p>
            <a:pPr lvl="1"/>
            <a:r>
              <a:rPr lang="en-US" sz="1800" dirty="0">
                <a:solidFill>
                  <a:srgbClr val="C00000"/>
                </a:solidFill>
              </a:rPr>
              <a:t>We should make sure that we survey the providers that are providing shelter in these unique shelter typologies!</a:t>
            </a:r>
          </a:p>
          <a:p>
            <a:pPr lvl="1"/>
            <a:r>
              <a:rPr lang="en-US" sz="1800" dirty="0">
                <a:solidFill>
                  <a:srgbClr val="C00000"/>
                </a:solidFill>
              </a:rPr>
              <a:t>Clients at Girard (which is used as bridge housing) have come from the congregate shelter locations and unsheltered histories of homelessness.  No-one is sharing bedrooms and clients have the ability to lock their door and have the ability to make use of a shared kitchen and cook/store food items.</a:t>
            </a:r>
          </a:p>
          <a:p>
            <a:pPr marL="457200" indent="-640080">
              <a:spcBef>
                <a:spcPts val="600"/>
              </a:spcBef>
              <a:buFont typeface="+mj-lt"/>
              <a:buAutoNum type="arabicPeriod"/>
            </a:pPr>
            <a:r>
              <a:rPr lang="en-US" sz="2400" b="1" dirty="0"/>
              <a:t>Deeply Affordable Housing</a:t>
            </a:r>
          </a:p>
          <a:p>
            <a:pPr marL="634599" lvl="1" indent="0">
              <a:buNone/>
            </a:pPr>
            <a:r>
              <a:rPr lang="en-US" sz="1800" dirty="0"/>
              <a:t>Pilot proposed for Recovery Funding as part of Consolidated RFP.  Fleshing out the program model in response to feedback and questions received when the idea was introduced.</a:t>
            </a:r>
          </a:p>
          <a:p>
            <a:pPr marL="457200" indent="-640080">
              <a:spcBef>
                <a:spcPts val="600"/>
              </a:spcBef>
              <a:buFont typeface="+mj-lt"/>
              <a:buAutoNum type="arabicPeriod"/>
            </a:pPr>
            <a:r>
              <a:rPr lang="en-US" sz="2400" b="1" dirty="0"/>
              <a:t>PSH Plus</a:t>
            </a:r>
          </a:p>
          <a:p>
            <a:pPr marL="634599" lvl="1" indent="0">
              <a:buNone/>
            </a:pPr>
            <a:r>
              <a:rPr lang="en-US" sz="1800" dirty="0"/>
              <a:t>Feedback received at 4/04 HSG </a:t>
            </a:r>
            <a:r>
              <a:rPr lang="en-US" sz="1800" dirty="0" err="1"/>
              <a:t>Solns</a:t>
            </a:r>
            <a:r>
              <a:rPr lang="en-US" sz="1800" dirty="0"/>
              <a:t> committee meetings. This is a program model that was fleshed out in 2021 but has yet to be funded.  Given the success of PEPV (i.e. NCS), with embedded primary and behavioral health supports, community advocates call for piloting PSH Plus.</a:t>
            </a:r>
          </a:p>
          <a:p>
            <a:pPr marL="457200" indent="-640080">
              <a:spcBef>
                <a:spcPts val="600"/>
              </a:spcBef>
              <a:buFont typeface="+mj-lt"/>
              <a:buAutoNum type="arabicPeriod"/>
            </a:pPr>
            <a:r>
              <a:rPr lang="en-US" sz="2400" b="1" dirty="0"/>
              <a:t>Conversion of ES/TH Facilities</a:t>
            </a:r>
          </a:p>
          <a:p>
            <a:pPr marL="634599" lvl="1" indent="0">
              <a:buNone/>
            </a:pPr>
            <a:r>
              <a:rPr lang="en-US" sz="1800" dirty="0"/>
              <a:t>Proposed at 2/15 Strategic Planning &amp; 2/28 HSG </a:t>
            </a:r>
            <a:r>
              <a:rPr lang="en-US" sz="1800" dirty="0" err="1"/>
              <a:t>Solns</a:t>
            </a:r>
            <a:r>
              <a:rPr lang="en-US" sz="1800" dirty="0"/>
              <a:t> committee meetings.  Proposed in reaction to the average occupancy rates of facilities in the Family and Veterans Subsystems due to successes in ending/preventing homelessness.  Similar successes are anticipated for the Singles Subsystem due to the influx of investments for ending/preventing chronic homelessness in FY22. Also, feedback that it may be easier for ES/TH facilities to convert to NCS first, and then over time, transition to either PSH or the Deeply Affordable Housing model.</a:t>
            </a:r>
          </a:p>
        </p:txBody>
      </p:sp>
    </p:spTree>
    <p:extLst>
      <p:ext uri="{BB962C8B-B14F-4D97-AF65-F5344CB8AC3E}">
        <p14:creationId xmlns:p14="http://schemas.microsoft.com/office/powerpoint/2010/main" val="3804411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53DF8F-3C17-0BF2-A9AD-7B50B2021B29}"/>
              </a:ext>
            </a:extLst>
          </p:cNvPr>
          <p:cNvSpPr>
            <a:spLocks noGrp="1"/>
          </p:cNvSpPr>
          <p:nvPr>
            <p:ph type="body" idx="1"/>
          </p:nvPr>
        </p:nvSpPr>
        <p:spPr>
          <a:xfrm>
            <a:off x="65315" y="1120140"/>
            <a:ext cx="13609864" cy="6559238"/>
          </a:xfrm>
        </p:spPr>
        <p:txBody>
          <a:bodyPr>
            <a:normAutofit lnSpcReduction="10000"/>
          </a:bodyPr>
          <a:lstStyle/>
          <a:p>
            <a:pPr marL="0" indent="0">
              <a:lnSpc>
                <a:spcPct val="120000"/>
              </a:lnSpc>
              <a:buNone/>
            </a:pPr>
            <a:r>
              <a:rPr lang="en-US" sz="2800" dirty="0"/>
              <a:t>Budgeted redevelopment/replacement for:</a:t>
            </a:r>
          </a:p>
          <a:p>
            <a:pPr>
              <a:lnSpc>
                <a:spcPct val="120000"/>
              </a:lnSpc>
            </a:pPr>
            <a:r>
              <a:rPr lang="en-US" sz="2800" dirty="0"/>
              <a:t>NY Avenue, Harriet Tubman and Adam’s Place</a:t>
            </a:r>
          </a:p>
          <a:p>
            <a:pPr marL="0" indent="0">
              <a:lnSpc>
                <a:spcPct val="120000"/>
              </a:lnSpc>
              <a:spcBef>
                <a:spcPts val="600"/>
              </a:spcBef>
              <a:buNone/>
            </a:pPr>
            <a:r>
              <a:rPr lang="en-US" sz="2800" dirty="0"/>
              <a:t>But </a:t>
            </a:r>
          </a:p>
          <a:p>
            <a:pPr>
              <a:lnSpc>
                <a:spcPct val="120000"/>
              </a:lnSpc>
            </a:pPr>
            <a:r>
              <a:rPr lang="en-US" sz="2800" dirty="0"/>
              <a:t>Need to stop thinking of these as gender-specific shelters</a:t>
            </a:r>
          </a:p>
          <a:p>
            <a:pPr marL="1206099" lvl="1" indent="-571500">
              <a:lnSpc>
                <a:spcPct val="120000"/>
              </a:lnSpc>
            </a:pPr>
            <a:r>
              <a:rPr lang="en-US" sz="3200" b="1" dirty="0">
                <a:solidFill>
                  <a:srgbClr val="C00000"/>
                </a:solidFill>
              </a:rPr>
              <a:t>FDBK: lots of positive votes for co-ed beds and specifically for couples</a:t>
            </a:r>
          </a:p>
          <a:p>
            <a:pPr marL="1855962" lvl="2" indent="-571500">
              <a:lnSpc>
                <a:spcPct val="120000"/>
              </a:lnSpc>
            </a:pPr>
            <a:r>
              <a:rPr lang="en-US" sz="2000" b="1" dirty="0">
                <a:solidFill>
                  <a:srgbClr val="C00000"/>
                </a:solidFill>
              </a:rPr>
              <a:t>Need to consider how </a:t>
            </a:r>
            <a:r>
              <a:rPr lang="en-US" sz="2000" b="1" dirty="0">
                <a:solidFill>
                  <a:srgbClr val="C00000"/>
                </a:solidFill>
                <a:highlight>
                  <a:srgbClr val="FFFF00"/>
                </a:highlight>
              </a:rPr>
              <a:t>gender-neutral spaces </a:t>
            </a:r>
            <a:r>
              <a:rPr lang="en-US" sz="2000" b="1" dirty="0">
                <a:solidFill>
                  <a:srgbClr val="C00000"/>
                </a:solidFill>
              </a:rPr>
              <a:t>are different from co-ed spaces.</a:t>
            </a:r>
          </a:p>
          <a:p>
            <a:pPr marL="1206099" lvl="1" indent="-571500">
              <a:lnSpc>
                <a:spcPct val="120000"/>
              </a:lnSpc>
            </a:pPr>
            <a:r>
              <a:rPr lang="en-US" sz="3200" b="1" dirty="0">
                <a:solidFill>
                  <a:srgbClr val="C00000"/>
                </a:solidFill>
              </a:rPr>
              <a:t>FDBK: we will likely still need some portion of beds specifically designated for specific genders!  </a:t>
            </a:r>
          </a:p>
          <a:p>
            <a:pPr marL="1855962" lvl="2" indent="-571500">
              <a:lnSpc>
                <a:spcPct val="120000"/>
              </a:lnSpc>
            </a:pPr>
            <a:r>
              <a:rPr lang="en-US" sz="2000" b="1" dirty="0">
                <a:solidFill>
                  <a:srgbClr val="C00000"/>
                </a:solidFill>
              </a:rPr>
              <a:t>Feedback from HT: clients don’t want to be a part of campus with other genders, including staff working at the facility</a:t>
            </a:r>
          </a:p>
          <a:p>
            <a:pPr marL="1206099" lvl="1" indent="-571500">
              <a:lnSpc>
                <a:spcPct val="120000"/>
              </a:lnSpc>
            </a:pPr>
            <a:r>
              <a:rPr lang="en-US" sz="3200" b="1" dirty="0">
                <a:solidFill>
                  <a:srgbClr val="C00000"/>
                </a:solidFill>
              </a:rPr>
              <a:t>FDBK: how do we create flexible spaces that allow for singles and families as household composition is fluid for some of our locations.</a:t>
            </a:r>
          </a:p>
          <a:p>
            <a:pPr>
              <a:lnSpc>
                <a:spcPct val="120000"/>
              </a:lnSpc>
            </a:pPr>
            <a:r>
              <a:rPr lang="en-US" sz="2800" dirty="0"/>
              <a:t>Need to step back and think about our strategic vision</a:t>
            </a:r>
          </a:p>
        </p:txBody>
      </p:sp>
      <p:sp>
        <p:nvSpPr>
          <p:cNvPr id="3" name="Title 2">
            <a:extLst>
              <a:ext uri="{FF2B5EF4-FFF2-40B4-BE49-F238E27FC236}">
                <a16:creationId xmlns:a16="http://schemas.microsoft.com/office/drawing/2014/main" id="{5C4F7534-EB9C-A33F-4847-30AAFF8D2CC8}"/>
              </a:ext>
            </a:extLst>
          </p:cNvPr>
          <p:cNvSpPr>
            <a:spLocks noGrp="1"/>
          </p:cNvSpPr>
          <p:nvPr>
            <p:ph type="title"/>
          </p:nvPr>
        </p:nvSpPr>
        <p:spPr/>
        <p:txBody>
          <a:bodyPr/>
          <a:lstStyle/>
          <a:p>
            <a:r>
              <a:rPr lang="en-US" sz="4000" dirty="0"/>
              <a:t>Opportunity | Budgeted Shelter Replacement</a:t>
            </a:r>
          </a:p>
        </p:txBody>
      </p:sp>
      <p:sp>
        <p:nvSpPr>
          <p:cNvPr id="4" name="Slide Number Placeholder 3">
            <a:extLst>
              <a:ext uri="{FF2B5EF4-FFF2-40B4-BE49-F238E27FC236}">
                <a16:creationId xmlns:a16="http://schemas.microsoft.com/office/drawing/2014/main" id="{87645312-5061-7BCA-DD79-973D929EDACC}"/>
              </a:ext>
            </a:extLst>
          </p:cNvPr>
          <p:cNvSpPr>
            <a:spLocks noGrp="1"/>
          </p:cNvSpPr>
          <p:nvPr>
            <p:ph type="sldNum" idx="12"/>
          </p:nvPr>
        </p:nvSpPr>
        <p:spPr/>
        <p:txBody>
          <a:bodyPr/>
          <a:lstStyle/>
          <a:p>
            <a:fld id="{00000000-1234-1234-1234-123412341234}" type="slidenum">
              <a:rPr lang="en-US" smtClean="0"/>
              <a:pPr/>
              <a:t>8</a:t>
            </a:fld>
            <a:endParaRPr lang="en-US"/>
          </a:p>
        </p:txBody>
      </p:sp>
    </p:spTree>
    <p:extLst>
      <p:ext uri="{BB962C8B-B14F-4D97-AF65-F5344CB8AC3E}">
        <p14:creationId xmlns:p14="http://schemas.microsoft.com/office/powerpoint/2010/main" val="995258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53DF8F-3C17-0BF2-A9AD-7B50B2021B29}"/>
              </a:ext>
            </a:extLst>
          </p:cNvPr>
          <p:cNvSpPr>
            <a:spLocks noGrp="1"/>
          </p:cNvSpPr>
          <p:nvPr>
            <p:ph type="body" idx="1"/>
          </p:nvPr>
        </p:nvSpPr>
        <p:spPr>
          <a:xfrm>
            <a:off x="65315" y="1120140"/>
            <a:ext cx="13609864" cy="6559238"/>
          </a:xfrm>
        </p:spPr>
        <p:txBody>
          <a:bodyPr>
            <a:normAutofit fontScale="92500" lnSpcReduction="20000"/>
          </a:bodyPr>
          <a:lstStyle/>
          <a:p>
            <a:pPr marL="15266" indent="0">
              <a:lnSpc>
                <a:spcPct val="120000"/>
              </a:lnSpc>
              <a:spcBef>
                <a:spcPts val="600"/>
              </a:spcBef>
              <a:buNone/>
            </a:pPr>
            <a:r>
              <a:rPr lang="en-US" sz="1600" b="1" dirty="0"/>
              <a:t>Key Questions/Considerations: </a:t>
            </a:r>
          </a:p>
          <a:p>
            <a:pPr marL="586766" indent="-571500">
              <a:lnSpc>
                <a:spcPct val="120000"/>
              </a:lnSpc>
            </a:pPr>
            <a:r>
              <a:rPr lang="en-US" sz="1600" b="1" dirty="0"/>
              <a:t>What does it mean to have </a:t>
            </a:r>
            <a:r>
              <a:rPr lang="en-US" sz="1600" b="1" dirty="0">
                <a:solidFill>
                  <a:srgbClr val="C00000"/>
                </a:solidFill>
              </a:rPr>
              <a:t>small, safe, service-enriched shelters </a:t>
            </a:r>
            <a:r>
              <a:rPr lang="en-US" sz="1600" b="1" dirty="0"/>
              <a:t>that are trauma-informed for our single adults?</a:t>
            </a:r>
          </a:p>
          <a:p>
            <a:pPr marL="586766" indent="-571500">
              <a:lnSpc>
                <a:spcPct val="120000"/>
              </a:lnSpc>
            </a:pPr>
            <a:r>
              <a:rPr lang="en-US" sz="1812" b="1" dirty="0">
                <a:solidFill>
                  <a:srgbClr val="C00000"/>
                </a:solidFill>
              </a:rPr>
              <a:t>FDBK re small: </a:t>
            </a:r>
          </a:p>
          <a:p>
            <a:pPr marL="1206099" lvl="1" indent="-571500">
              <a:lnSpc>
                <a:spcPct val="120000"/>
              </a:lnSpc>
            </a:pPr>
            <a:r>
              <a:rPr lang="en-US" sz="1812" b="1" dirty="0">
                <a:solidFill>
                  <a:srgbClr val="C00000"/>
                </a:solidFill>
              </a:rPr>
              <a:t>Small has a direct impact on the number of facilities that we would need! </a:t>
            </a:r>
          </a:p>
          <a:p>
            <a:pPr marL="1206099" lvl="1" indent="-571500">
              <a:lnSpc>
                <a:spcPct val="120000"/>
              </a:lnSpc>
            </a:pPr>
            <a:r>
              <a:rPr lang="en-US" sz="1812" b="1" dirty="0">
                <a:solidFill>
                  <a:srgbClr val="C00000"/>
                </a:solidFill>
              </a:rPr>
              <a:t>We can ask the architect to help us think through how we design for a smaller, cozy, warm, and welcoming feeling!</a:t>
            </a:r>
          </a:p>
          <a:p>
            <a:pPr marL="586766" indent="-571500">
              <a:lnSpc>
                <a:spcPct val="120000"/>
              </a:lnSpc>
            </a:pPr>
            <a:r>
              <a:rPr lang="en-US" sz="1812" b="1" dirty="0">
                <a:solidFill>
                  <a:srgbClr val="C00000"/>
                </a:solidFill>
              </a:rPr>
              <a:t>FDBK re safe: </a:t>
            </a:r>
          </a:p>
          <a:p>
            <a:pPr marL="1206099" lvl="1" indent="-571500">
              <a:lnSpc>
                <a:spcPct val="120000"/>
              </a:lnSpc>
            </a:pPr>
            <a:r>
              <a:rPr lang="en-US" sz="1812" b="1" dirty="0">
                <a:solidFill>
                  <a:srgbClr val="C00000"/>
                </a:solidFill>
              </a:rPr>
              <a:t>safe for clients may translate to privacy, </a:t>
            </a:r>
          </a:p>
          <a:p>
            <a:pPr marL="1206099" lvl="1" indent="-571500">
              <a:lnSpc>
                <a:spcPct val="120000"/>
              </a:lnSpc>
            </a:pPr>
            <a:r>
              <a:rPr lang="en-US" sz="1812" b="1" dirty="0">
                <a:solidFill>
                  <a:srgbClr val="C00000"/>
                </a:solidFill>
              </a:rPr>
              <a:t>safe for shelter operators/providers/security might translate to visibility, line of sites, </a:t>
            </a:r>
          </a:p>
          <a:p>
            <a:pPr marL="1206099" lvl="1" indent="-571500">
              <a:lnSpc>
                <a:spcPct val="120000"/>
              </a:lnSpc>
            </a:pPr>
            <a:r>
              <a:rPr lang="en-US" sz="1812" b="1" dirty="0">
                <a:solidFill>
                  <a:srgbClr val="C00000"/>
                </a:solidFill>
              </a:rPr>
              <a:t>Let’s survey clients across the system because our clients also want to see as well.</a:t>
            </a:r>
          </a:p>
          <a:p>
            <a:pPr marL="586766" indent="-571500">
              <a:lnSpc>
                <a:spcPct val="120000"/>
              </a:lnSpc>
            </a:pPr>
            <a:r>
              <a:rPr lang="en-US" sz="1812" b="1" dirty="0">
                <a:solidFill>
                  <a:srgbClr val="C00000"/>
                </a:solidFill>
              </a:rPr>
              <a:t>FDBK re service enriched shelters: </a:t>
            </a:r>
          </a:p>
          <a:p>
            <a:pPr marL="1206099" lvl="1" indent="-571500">
              <a:lnSpc>
                <a:spcPct val="120000"/>
              </a:lnSpc>
            </a:pPr>
            <a:r>
              <a:rPr lang="en-US" sz="1812" b="1" dirty="0">
                <a:solidFill>
                  <a:srgbClr val="C00000"/>
                </a:solidFill>
              </a:rPr>
              <a:t>Choice and self-governance requires electrical engineering, so we need to think about and ask for what we want.</a:t>
            </a:r>
          </a:p>
          <a:p>
            <a:pPr marL="1206099" lvl="1" indent="-571500">
              <a:lnSpc>
                <a:spcPct val="120000"/>
              </a:lnSpc>
            </a:pPr>
            <a:r>
              <a:rPr lang="en-US" sz="1812" b="1" dirty="0">
                <a:solidFill>
                  <a:srgbClr val="C00000"/>
                </a:solidFill>
              </a:rPr>
              <a:t>Is storage a service? It has to be bed bug and fireproof but also has to be lockable (?)  </a:t>
            </a:r>
          </a:p>
          <a:p>
            <a:pPr marL="1206099" lvl="1" indent="-571500">
              <a:lnSpc>
                <a:spcPct val="120000"/>
              </a:lnSpc>
            </a:pPr>
            <a:r>
              <a:rPr lang="en-US" sz="1812" b="1" dirty="0">
                <a:solidFill>
                  <a:srgbClr val="C00000"/>
                </a:solidFill>
              </a:rPr>
              <a:t>Wi-fi for clients and plugs!!!</a:t>
            </a:r>
          </a:p>
          <a:p>
            <a:pPr marL="1206099" lvl="1" indent="-571500">
              <a:lnSpc>
                <a:spcPct val="120000"/>
              </a:lnSpc>
            </a:pPr>
            <a:r>
              <a:rPr lang="en-US" sz="1812" b="1" dirty="0">
                <a:solidFill>
                  <a:srgbClr val="C00000"/>
                </a:solidFill>
                <a:highlight>
                  <a:srgbClr val="FFFF00"/>
                </a:highlight>
              </a:rPr>
              <a:t>Access to food and food prep and safe storage for food.</a:t>
            </a:r>
          </a:p>
          <a:p>
            <a:pPr marL="1206099" lvl="1" indent="-571500">
              <a:lnSpc>
                <a:spcPct val="120000"/>
              </a:lnSpc>
            </a:pPr>
            <a:r>
              <a:rPr lang="en-US" sz="1812" b="1" dirty="0">
                <a:solidFill>
                  <a:srgbClr val="C00000"/>
                </a:solidFill>
              </a:rPr>
              <a:t>What can we do for our most medically vulnerable who are sometimes passing as they are waiting for housing? (Respite beds?)</a:t>
            </a:r>
          </a:p>
          <a:p>
            <a:pPr marL="1206099" lvl="1" indent="-571500">
              <a:lnSpc>
                <a:spcPct val="120000"/>
              </a:lnSpc>
            </a:pPr>
            <a:r>
              <a:rPr lang="en-US" sz="1812" b="1" dirty="0">
                <a:solidFill>
                  <a:srgbClr val="C00000"/>
                </a:solidFill>
              </a:rPr>
              <a:t>Healthy living, safe consumption </a:t>
            </a:r>
          </a:p>
          <a:p>
            <a:pPr marL="1206099" lvl="1" indent="-571500">
              <a:lnSpc>
                <a:spcPct val="120000"/>
              </a:lnSpc>
            </a:pPr>
            <a:r>
              <a:rPr lang="en-US" sz="1812" b="1" dirty="0">
                <a:solidFill>
                  <a:srgbClr val="C00000"/>
                </a:solidFill>
              </a:rPr>
              <a:t>Outdoor needs: </a:t>
            </a:r>
          </a:p>
          <a:p>
            <a:pPr marL="1855962" lvl="2" indent="-571500">
              <a:lnSpc>
                <a:spcPct val="120000"/>
              </a:lnSpc>
            </a:pPr>
            <a:r>
              <a:rPr lang="en-US" sz="1550" b="1" dirty="0">
                <a:solidFill>
                  <a:srgbClr val="C00000"/>
                </a:solidFill>
              </a:rPr>
              <a:t>Passive and active recreational spaces outside the facility. Can we include Gym as part of services or </a:t>
            </a:r>
            <a:r>
              <a:rPr lang="en-US" sz="1550" b="1" dirty="0" err="1">
                <a:solidFill>
                  <a:srgbClr val="C00000"/>
                </a:solidFill>
              </a:rPr>
              <a:t>amentities</a:t>
            </a:r>
            <a:endParaRPr lang="en-US" sz="1550" b="1" dirty="0">
              <a:solidFill>
                <a:srgbClr val="C00000"/>
              </a:solidFill>
            </a:endParaRPr>
          </a:p>
          <a:p>
            <a:pPr marL="1855962" lvl="2" indent="-571500">
              <a:lnSpc>
                <a:spcPct val="120000"/>
              </a:lnSpc>
            </a:pPr>
            <a:r>
              <a:rPr lang="en-US" sz="1550" b="1" dirty="0">
                <a:solidFill>
                  <a:srgbClr val="C00000"/>
                </a:solidFill>
              </a:rPr>
              <a:t>Accommodating our clients and recognizing that they are using drugs and alcohol</a:t>
            </a:r>
          </a:p>
          <a:p>
            <a:pPr marL="1855962" lvl="2" indent="-571500">
              <a:lnSpc>
                <a:spcPct val="120000"/>
              </a:lnSpc>
            </a:pPr>
            <a:r>
              <a:rPr lang="en-US" sz="1550" b="1" dirty="0">
                <a:solidFill>
                  <a:srgbClr val="C00000"/>
                </a:solidFill>
                <a:highlight>
                  <a:srgbClr val="FFFF00"/>
                </a:highlight>
              </a:rPr>
              <a:t>Parking is key! </a:t>
            </a:r>
            <a:r>
              <a:rPr lang="en-US" sz="1550" b="1" dirty="0">
                <a:solidFill>
                  <a:srgbClr val="C00000"/>
                </a:solidFill>
              </a:rPr>
              <a:t>Especially when you are thinking about multiple uses and larger buildings.</a:t>
            </a:r>
          </a:p>
          <a:p>
            <a:pPr marL="1206099" lvl="1" indent="-571500">
              <a:lnSpc>
                <a:spcPct val="120000"/>
              </a:lnSpc>
            </a:pPr>
            <a:r>
              <a:rPr lang="en-US" sz="1962" b="1" dirty="0">
                <a:solidFill>
                  <a:srgbClr val="C00000"/>
                </a:solidFill>
              </a:rPr>
              <a:t>Paying and training our service staff at a higher level.  Our staff needs resources to ensure they do not burn out. </a:t>
            </a:r>
          </a:p>
          <a:p>
            <a:pPr marL="1206099" lvl="1" indent="-571500">
              <a:lnSpc>
                <a:spcPct val="120000"/>
              </a:lnSpc>
            </a:pPr>
            <a:r>
              <a:rPr lang="en-US" sz="1962" b="1" dirty="0">
                <a:solidFill>
                  <a:srgbClr val="C00000"/>
                </a:solidFill>
              </a:rPr>
              <a:t>How are we building peer spaces for peer learning and interactions?</a:t>
            </a:r>
          </a:p>
          <a:p>
            <a:pPr marL="1206099" lvl="1" indent="-571500">
              <a:lnSpc>
                <a:spcPct val="120000"/>
              </a:lnSpc>
            </a:pPr>
            <a:r>
              <a:rPr lang="en-US" sz="1962" b="1" dirty="0">
                <a:solidFill>
                  <a:srgbClr val="C00000"/>
                </a:solidFill>
              </a:rPr>
              <a:t>Transportation as a service! Especially if we cannot locate single shelters across all 8 wards. Our restrictions make it very difficult for our clients to visit family and friends.  </a:t>
            </a:r>
          </a:p>
          <a:p>
            <a:pPr marL="1206099" lvl="1" indent="-571500">
              <a:lnSpc>
                <a:spcPct val="120000"/>
              </a:lnSpc>
            </a:pPr>
            <a:r>
              <a:rPr lang="en-US" sz="1962" b="1" dirty="0">
                <a:solidFill>
                  <a:srgbClr val="C00000"/>
                </a:solidFill>
              </a:rPr>
              <a:t>Areas that can be used and do not disturb other clients (especially is shared spaces), regardless of the hour</a:t>
            </a:r>
          </a:p>
        </p:txBody>
      </p:sp>
      <p:sp>
        <p:nvSpPr>
          <p:cNvPr id="3" name="Title 2">
            <a:extLst>
              <a:ext uri="{FF2B5EF4-FFF2-40B4-BE49-F238E27FC236}">
                <a16:creationId xmlns:a16="http://schemas.microsoft.com/office/drawing/2014/main" id="{5C4F7534-EB9C-A33F-4847-30AAFF8D2CC8}"/>
              </a:ext>
            </a:extLst>
          </p:cNvPr>
          <p:cNvSpPr>
            <a:spLocks noGrp="1"/>
          </p:cNvSpPr>
          <p:nvPr>
            <p:ph type="title"/>
          </p:nvPr>
        </p:nvSpPr>
        <p:spPr/>
        <p:txBody>
          <a:bodyPr/>
          <a:lstStyle/>
          <a:p>
            <a:r>
              <a:rPr lang="en-US" sz="4000" dirty="0"/>
              <a:t>Opportunity | Budgeted Shelter Replacement</a:t>
            </a:r>
          </a:p>
        </p:txBody>
      </p:sp>
      <p:sp>
        <p:nvSpPr>
          <p:cNvPr id="4" name="Slide Number Placeholder 3">
            <a:extLst>
              <a:ext uri="{FF2B5EF4-FFF2-40B4-BE49-F238E27FC236}">
                <a16:creationId xmlns:a16="http://schemas.microsoft.com/office/drawing/2014/main" id="{87645312-5061-7BCA-DD79-973D929EDACC}"/>
              </a:ext>
            </a:extLst>
          </p:cNvPr>
          <p:cNvSpPr>
            <a:spLocks noGrp="1"/>
          </p:cNvSpPr>
          <p:nvPr>
            <p:ph type="sldNum" idx="12"/>
          </p:nvPr>
        </p:nvSpPr>
        <p:spPr/>
        <p:txBody>
          <a:bodyPr/>
          <a:lstStyle/>
          <a:p>
            <a:fld id="{00000000-1234-1234-1234-123412341234}" type="slidenum">
              <a:rPr lang="en-US" smtClean="0"/>
              <a:pPr/>
              <a:t>9</a:t>
            </a:fld>
            <a:endParaRPr lang="en-US"/>
          </a:p>
        </p:txBody>
      </p:sp>
    </p:spTree>
    <p:extLst>
      <p:ext uri="{BB962C8B-B14F-4D97-AF65-F5344CB8AC3E}">
        <p14:creationId xmlns:p14="http://schemas.microsoft.com/office/powerpoint/2010/main" val="32121133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MPED Template 120613">
  <a:themeElements>
    <a:clrScheme name="DMPED">
      <a:dk1>
        <a:srgbClr val="002060"/>
      </a:dk1>
      <a:lt1>
        <a:srgbClr val="FFFFFF"/>
      </a:lt1>
      <a:dk2>
        <a:srgbClr val="333333"/>
      </a:dk2>
      <a:lt2>
        <a:srgbClr val="C0C0C0"/>
      </a:lt2>
      <a:accent1>
        <a:srgbClr val="002060"/>
      </a:accent1>
      <a:accent2>
        <a:srgbClr val="CC0000"/>
      </a:accent2>
      <a:accent3>
        <a:srgbClr val="008E00"/>
      </a:accent3>
      <a:accent4>
        <a:srgbClr val="D8B25C"/>
      </a:accent4>
      <a:accent5>
        <a:srgbClr val="451C72"/>
      </a:accent5>
      <a:accent6>
        <a:srgbClr val="968C8C"/>
      </a:accent6>
      <a:hlink>
        <a:srgbClr val="000099"/>
      </a:hlink>
      <a:folHlink>
        <a:srgbClr val="FF505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lnDef>
      <a:spPr>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D0BB1D4A446E43BA5101C538A513EF" ma:contentTypeVersion="10" ma:contentTypeDescription="Create a new document." ma:contentTypeScope="" ma:versionID="57acb457f7c86d837fe923a59ebdeecc">
  <xsd:schema xmlns:xsd="http://www.w3.org/2001/XMLSchema" xmlns:xs="http://www.w3.org/2001/XMLSchema" xmlns:p="http://schemas.microsoft.com/office/2006/metadata/properties" xmlns:ns2="02d8e3c5-f4a6-467b-9440-b6260871ff1c" xmlns:ns3="d3048464-52ae-4f02-bd14-5f43c3b66ab5" targetNamespace="http://schemas.microsoft.com/office/2006/metadata/properties" ma:root="true" ma:fieldsID="36f561c7139b9d19327ebde8e80cf2f2" ns2:_="" ns3:_="">
    <xsd:import namespace="02d8e3c5-f4a6-467b-9440-b6260871ff1c"/>
    <xsd:import namespace="d3048464-52ae-4f02-bd14-5f43c3b66ab5"/>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d8e3c5-f4a6-467b-9440-b6260871ff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3549e45-1cf5-44e0-acae-db85769a369a"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3048464-52ae-4f02-bd14-5f43c3b66ab5"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6465302-dd8e-453d-9f4d-c9afb2ffece5}" ma:internalName="TaxCatchAll" ma:showField="CatchAllData" ma:web="d3048464-52ae-4f02-bd14-5f43c3b66ab5">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2d8e3c5-f4a6-467b-9440-b6260871ff1c">
      <Terms xmlns="http://schemas.microsoft.com/office/infopath/2007/PartnerControls"/>
    </lcf76f155ced4ddcb4097134ff3c332f>
    <TaxCatchAll xmlns="d3048464-52ae-4f02-bd14-5f43c3b66ab5" xsi:nil="true"/>
  </documentManagement>
</p:properties>
</file>

<file path=customXml/itemProps1.xml><?xml version="1.0" encoding="utf-8"?>
<ds:datastoreItem xmlns:ds="http://schemas.openxmlformats.org/officeDocument/2006/customXml" ds:itemID="{20C9E415-5974-4FA6-88F3-2B4E0741216B}"/>
</file>

<file path=customXml/itemProps2.xml><?xml version="1.0" encoding="utf-8"?>
<ds:datastoreItem xmlns:ds="http://schemas.openxmlformats.org/officeDocument/2006/customXml" ds:itemID="{FD7EF817-9091-4508-9E1A-41B0BE1BF23D}"/>
</file>

<file path=customXml/itemProps3.xml><?xml version="1.0" encoding="utf-8"?>
<ds:datastoreItem xmlns:ds="http://schemas.openxmlformats.org/officeDocument/2006/customXml" ds:itemID="{2566F684-1307-4864-B09C-4F9E84563157}"/>
</file>

<file path=docProps/app.xml><?xml version="1.0" encoding="utf-8"?>
<Properties xmlns="http://schemas.openxmlformats.org/officeDocument/2006/extended-properties" xmlns:vt="http://schemas.openxmlformats.org/officeDocument/2006/docPropsVTypes">
  <Template/>
  <TotalTime>5491</TotalTime>
  <Words>2144</Words>
  <Application>Microsoft Office PowerPoint</Application>
  <PresentationFormat>Custom</PresentationFormat>
  <Paragraphs>205</Paragraphs>
  <Slides>17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Courier New</vt:lpstr>
      <vt:lpstr>Tw Cen MT</vt:lpstr>
      <vt:lpstr>Twentieth Century</vt:lpstr>
      <vt:lpstr>Wingdings</vt:lpstr>
      <vt:lpstr>DMPED Template 120613</vt:lpstr>
      <vt:lpstr>PowerPoint Presentation</vt:lpstr>
      <vt:lpstr>Meeting Agenda</vt:lpstr>
      <vt:lpstr>Meeting Agenda</vt:lpstr>
      <vt:lpstr>Shelter (Re)Design Process</vt:lpstr>
      <vt:lpstr>Meeting Agenda</vt:lpstr>
      <vt:lpstr>Opportunities Presented to Us</vt:lpstr>
      <vt:lpstr>Opportunity | Planning for Recovery Funding</vt:lpstr>
      <vt:lpstr>Opportunity | Budgeted Shelter Replacement</vt:lpstr>
      <vt:lpstr>Opportunity | Budgeted Shelter Replacement</vt:lpstr>
      <vt:lpstr>Opportunity | Budgeted Shelter Replacement</vt:lpstr>
      <vt:lpstr>Meeting Agenda</vt:lpstr>
      <vt:lpstr>Identifying System Needs &amp; Preferences</vt:lpstr>
      <vt:lpstr>Homeward DC: Goal 3 (pgs. 42 – 43) </vt:lpstr>
      <vt:lpstr>Homeward DC Goals for Reforming Front Door</vt:lpstr>
      <vt:lpstr>Meeting Agenda</vt:lpstr>
      <vt:lpstr>Guidepost!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dartanion.williams@dc.gov</dc:creator>
  <cp:lastModifiedBy>Silla, Theresa (EOM)</cp:lastModifiedBy>
  <cp:revision>10</cp:revision>
  <cp:lastPrinted>2018-06-06T16:33:28Z</cp:lastPrinted>
  <dcterms:created xsi:type="dcterms:W3CDTF">2015-01-21T09:28:43Z</dcterms:created>
  <dcterms:modified xsi:type="dcterms:W3CDTF">2022-05-26T19:49:10Z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2015-01-20T00:00:00Z</vt:filetime>
  </property>
  <property fmtid="{D5CDD505-2E9C-101B-9397-08002B2CF9AE}" pid="3" name="LastSaved">
    <vt:filetime>2015-01-21T00:00:00Z</vt:filetime>
  </property>
  <property fmtid="{D5CDD505-2E9C-101B-9397-08002B2CF9AE}" pid="4" name="ContentTypeId">
    <vt:lpwstr>0x01010076D0BB1D4A446E43BA5101C538A513EF</vt:lpwstr>
  </property>
</Properties>
</file>